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4"/>
  </p:sldMasterIdLst>
  <p:notesMasterIdLst>
    <p:notesMasterId r:id="rId26"/>
  </p:notesMasterIdLst>
  <p:sldIdLst>
    <p:sldId id="259" r:id="rId5"/>
    <p:sldId id="260" r:id="rId6"/>
    <p:sldId id="315" r:id="rId7"/>
    <p:sldId id="289" r:id="rId8"/>
    <p:sldId id="303" r:id="rId9"/>
    <p:sldId id="304" r:id="rId10"/>
    <p:sldId id="305" r:id="rId11"/>
    <p:sldId id="306" r:id="rId12"/>
    <p:sldId id="307" r:id="rId13"/>
    <p:sldId id="308" r:id="rId14"/>
    <p:sldId id="280" r:id="rId15"/>
    <p:sldId id="290" r:id="rId16"/>
    <p:sldId id="309" r:id="rId17"/>
    <p:sldId id="310" r:id="rId18"/>
    <p:sldId id="311" r:id="rId19"/>
    <p:sldId id="314" r:id="rId20"/>
    <p:sldId id="275" r:id="rId21"/>
    <p:sldId id="312" r:id="rId22"/>
    <p:sldId id="301" r:id="rId23"/>
    <p:sldId id="313" r:id="rId24"/>
    <p:sldId id="25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k Tietjen" initials="RT" lastIdx="2" clrIdx="0">
    <p:extLst>
      <p:ext uri="{19B8F6BF-5375-455C-9EA6-DF929625EA0E}">
        <p15:presenceInfo xmlns:p15="http://schemas.microsoft.com/office/powerpoint/2012/main" userId="S::rick@culinary.edu::5a9ebd5d-66c8-4d7e-a721-2ca5f0c96772" providerId="AD"/>
      </p:ext>
    </p:extLst>
  </p:cmAuthor>
  <p:cmAuthor id="2" name="Dan Vinh" initials="DV" lastIdx="1" clrIdx="1">
    <p:extLst>
      <p:ext uri="{19B8F6BF-5375-455C-9EA6-DF929625EA0E}">
        <p15:presenceInfo xmlns:p15="http://schemas.microsoft.com/office/powerpoint/2012/main" userId="S-1-5-21-4255537793-3335382983-2100791446-535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40F"/>
    <a:srgbClr val="773119"/>
    <a:srgbClr val="CE3C45"/>
    <a:srgbClr val="F39247"/>
    <a:srgbClr val="7B1C24"/>
    <a:srgbClr val="C39103"/>
    <a:srgbClr val="B5493D"/>
    <a:srgbClr val="FF8A05"/>
    <a:srgbClr val="E3B560"/>
    <a:srgbClr val="CE6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B0A0C1-C49D-4A6F-9001-2F6D81EFB143}" v="48" dt="2024-01-17T19:03:54.678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1" autoAdjust="0"/>
    <p:restoredTop sz="96327" autoAdjust="0"/>
  </p:normalViewPr>
  <p:slideViewPr>
    <p:cSldViewPr snapToGrid="0">
      <p:cViewPr varScale="1">
        <p:scale>
          <a:sx n="87" d="100"/>
          <a:sy n="87" d="100"/>
        </p:scale>
        <p:origin x="11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5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Benson" userId="b9535a2b-8589-4b7f-bc01-72d75254ca75" providerId="ADAL" clId="{12B0A0C1-C49D-4A6F-9001-2F6D81EFB143}"/>
    <pc:docChg chg="undo redo custSel addSld delSld modSld">
      <pc:chgData name="Peter Benson" userId="b9535a2b-8589-4b7f-bc01-72d75254ca75" providerId="ADAL" clId="{12B0A0C1-C49D-4A6F-9001-2F6D81EFB143}" dt="2024-01-18T14:46:02.756" v="2056" actId="20577"/>
      <pc:docMkLst>
        <pc:docMk/>
      </pc:docMkLst>
      <pc:sldChg chg="del">
        <pc:chgData name="Peter Benson" userId="b9535a2b-8589-4b7f-bc01-72d75254ca75" providerId="ADAL" clId="{12B0A0C1-C49D-4A6F-9001-2F6D81EFB143}" dt="2024-01-17T14:04:02.794" v="5" actId="2696"/>
        <pc:sldMkLst>
          <pc:docMk/>
          <pc:sldMk cId="1024797908" sldId="257"/>
        </pc:sldMkLst>
      </pc:sldChg>
      <pc:sldChg chg="modSp mod">
        <pc:chgData name="Peter Benson" userId="b9535a2b-8589-4b7f-bc01-72d75254ca75" providerId="ADAL" clId="{12B0A0C1-C49D-4A6F-9001-2F6D81EFB143}" dt="2024-01-17T19:04:34.804" v="2054" actId="20577"/>
        <pc:sldMkLst>
          <pc:docMk/>
          <pc:sldMk cId="1878117150" sldId="259"/>
        </pc:sldMkLst>
        <pc:spChg chg="mod">
          <ac:chgData name="Peter Benson" userId="b9535a2b-8589-4b7f-bc01-72d75254ca75" providerId="ADAL" clId="{12B0A0C1-C49D-4A6F-9001-2F6D81EFB143}" dt="2024-01-17T19:04:34.804" v="2054" actId="20577"/>
          <ac:spMkLst>
            <pc:docMk/>
            <pc:sldMk cId="1878117150" sldId="259"/>
            <ac:spMk id="3" creationId="{00000000-0000-0000-0000-000000000000}"/>
          </ac:spMkLst>
        </pc:spChg>
      </pc:sldChg>
      <pc:sldChg chg="modSp mod">
        <pc:chgData name="Peter Benson" userId="b9535a2b-8589-4b7f-bc01-72d75254ca75" providerId="ADAL" clId="{12B0A0C1-C49D-4A6F-9001-2F6D81EFB143}" dt="2024-01-17T18:53:54.646" v="1928" actId="20577"/>
        <pc:sldMkLst>
          <pc:docMk/>
          <pc:sldMk cId="2988482006" sldId="260"/>
        </pc:sldMkLst>
        <pc:spChg chg="mod">
          <ac:chgData name="Peter Benson" userId="b9535a2b-8589-4b7f-bc01-72d75254ca75" providerId="ADAL" clId="{12B0A0C1-C49D-4A6F-9001-2F6D81EFB143}" dt="2024-01-17T18:53:54.646" v="1928" actId="20577"/>
          <ac:spMkLst>
            <pc:docMk/>
            <pc:sldMk cId="2988482006" sldId="260"/>
            <ac:spMk id="2" creationId="{00000000-0000-0000-0000-000000000000}"/>
          </ac:spMkLst>
        </pc:spChg>
      </pc:sldChg>
      <pc:sldChg chg="addSp delSp modSp mod">
        <pc:chgData name="Peter Benson" userId="b9535a2b-8589-4b7f-bc01-72d75254ca75" providerId="ADAL" clId="{12B0A0C1-C49D-4A6F-9001-2F6D81EFB143}" dt="2024-01-17T18:05:58.874" v="1543" actId="167"/>
        <pc:sldMkLst>
          <pc:docMk/>
          <pc:sldMk cId="3958970664" sldId="275"/>
        </pc:sldMkLst>
        <pc:spChg chg="add del mod">
          <ac:chgData name="Peter Benson" userId="b9535a2b-8589-4b7f-bc01-72d75254ca75" providerId="ADAL" clId="{12B0A0C1-C49D-4A6F-9001-2F6D81EFB143}" dt="2024-01-17T18:02:29.009" v="1492" actId="21"/>
          <ac:spMkLst>
            <pc:docMk/>
            <pc:sldMk cId="3958970664" sldId="275"/>
            <ac:spMk id="5" creationId="{1DC55578-E204-45BB-3CE5-03ED3E7E463F}"/>
          </ac:spMkLst>
        </pc:spChg>
        <pc:spChg chg="add mod ord">
          <ac:chgData name="Peter Benson" userId="b9535a2b-8589-4b7f-bc01-72d75254ca75" providerId="ADAL" clId="{12B0A0C1-C49D-4A6F-9001-2F6D81EFB143}" dt="2024-01-17T18:05:17.780" v="1533" actId="167"/>
          <ac:spMkLst>
            <pc:docMk/>
            <pc:sldMk cId="3958970664" sldId="275"/>
            <ac:spMk id="10" creationId="{6401DD0A-0C08-BBA9-9B7D-A610A58EE25A}"/>
          </ac:spMkLst>
        </pc:spChg>
        <pc:spChg chg="add mod ord">
          <ac:chgData name="Peter Benson" userId="b9535a2b-8589-4b7f-bc01-72d75254ca75" providerId="ADAL" clId="{12B0A0C1-C49D-4A6F-9001-2F6D81EFB143}" dt="2024-01-17T18:05:58.874" v="1543" actId="167"/>
          <ac:spMkLst>
            <pc:docMk/>
            <pc:sldMk cId="3958970664" sldId="275"/>
            <ac:spMk id="11" creationId="{469C03B6-734D-84E6-3E1A-DC05FA035471}"/>
          </ac:spMkLst>
        </pc:spChg>
        <pc:spChg chg="mod">
          <ac:chgData name="Peter Benson" userId="b9535a2b-8589-4b7f-bc01-72d75254ca75" providerId="ADAL" clId="{12B0A0C1-C49D-4A6F-9001-2F6D81EFB143}" dt="2024-01-17T18:05:38.695" v="1538" actId="1076"/>
          <ac:spMkLst>
            <pc:docMk/>
            <pc:sldMk cId="3958970664" sldId="275"/>
            <ac:spMk id="15" creationId="{20D085AC-3EBC-8DAC-569A-7BF43EA72AA5}"/>
          </ac:spMkLst>
        </pc:spChg>
        <pc:picChg chg="add mod">
          <ac:chgData name="Peter Benson" userId="b9535a2b-8589-4b7f-bc01-72d75254ca75" providerId="ADAL" clId="{12B0A0C1-C49D-4A6F-9001-2F6D81EFB143}" dt="2024-01-17T18:04:54.809" v="1528" actId="1582"/>
          <ac:picMkLst>
            <pc:docMk/>
            <pc:sldMk cId="3958970664" sldId="275"/>
            <ac:picMk id="7" creationId="{B33B3E96-6C36-7445-DAC4-A6622B086651}"/>
          </ac:picMkLst>
        </pc:picChg>
        <pc:picChg chg="add mod">
          <ac:chgData name="Peter Benson" userId="b9535a2b-8589-4b7f-bc01-72d75254ca75" providerId="ADAL" clId="{12B0A0C1-C49D-4A6F-9001-2F6D81EFB143}" dt="2024-01-17T18:04:49.897" v="1527" actId="1582"/>
          <ac:picMkLst>
            <pc:docMk/>
            <pc:sldMk cId="3958970664" sldId="275"/>
            <ac:picMk id="9" creationId="{6D66F842-B3E1-636C-A3E1-2BAC22BEB70F}"/>
          </ac:picMkLst>
        </pc:picChg>
        <pc:picChg chg="del">
          <ac:chgData name="Peter Benson" userId="b9535a2b-8589-4b7f-bc01-72d75254ca75" providerId="ADAL" clId="{12B0A0C1-C49D-4A6F-9001-2F6D81EFB143}" dt="2024-01-17T15:30:35.742" v="1284" actId="21"/>
          <ac:picMkLst>
            <pc:docMk/>
            <pc:sldMk cId="3958970664" sldId="275"/>
            <ac:picMk id="16" creationId="{9F4C9427-E0E9-199A-09EF-B98761FD03A3}"/>
          </ac:picMkLst>
        </pc:picChg>
        <pc:picChg chg="del">
          <ac:chgData name="Peter Benson" userId="b9535a2b-8589-4b7f-bc01-72d75254ca75" providerId="ADAL" clId="{12B0A0C1-C49D-4A6F-9001-2F6D81EFB143}" dt="2024-01-17T15:30:38.231" v="1285" actId="21"/>
          <ac:picMkLst>
            <pc:docMk/>
            <pc:sldMk cId="3958970664" sldId="275"/>
            <ac:picMk id="18" creationId="{3106DF80-2B75-82F5-E6BC-0C8E42F4D8FD}"/>
          </ac:picMkLst>
        </pc:picChg>
      </pc:sldChg>
      <pc:sldChg chg="addSp delSp modSp mod">
        <pc:chgData name="Peter Benson" userId="b9535a2b-8589-4b7f-bc01-72d75254ca75" providerId="ADAL" clId="{12B0A0C1-C49D-4A6F-9001-2F6D81EFB143}" dt="2024-01-17T15:31:22.891" v="1290" actId="1582"/>
        <pc:sldMkLst>
          <pc:docMk/>
          <pc:sldMk cId="2216202524" sldId="280"/>
        </pc:sldMkLst>
        <pc:spChg chg="del">
          <ac:chgData name="Peter Benson" userId="b9535a2b-8589-4b7f-bc01-72d75254ca75" providerId="ADAL" clId="{12B0A0C1-C49D-4A6F-9001-2F6D81EFB143}" dt="2024-01-17T15:27:50.745" v="1258" actId="21"/>
          <ac:spMkLst>
            <pc:docMk/>
            <pc:sldMk cId="2216202524" sldId="280"/>
            <ac:spMk id="6" creationId="{15FAAA98-4ADA-DFEE-4570-C7AB70903654}"/>
          </ac:spMkLst>
        </pc:spChg>
        <pc:spChg chg="add mod ord">
          <ac:chgData name="Peter Benson" userId="b9535a2b-8589-4b7f-bc01-72d75254ca75" providerId="ADAL" clId="{12B0A0C1-C49D-4A6F-9001-2F6D81EFB143}" dt="2024-01-17T15:29:25.430" v="1272" actId="167"/>
          <ac:spMkLst>
            <pc:docMk/>
            <pc:sldMk cId="2216202524" sldId="280"/>
            <ac:spMk id="9" creationId="{646A4AAA-C65B-732F-929D-10B01DE750A6}"/>
          </ac:spMkLst>
        </pc:spChg>
        <pc:picChg chg="del">
          <ac:chgData name="Peter Benson" userId="b9535a2b-8589-4b7f-bc01-72d75254ca75" providerId="ADAL" clId="{12B0A0C1-C49D-4A6F-9001-2F6D81EFB143}" dt="2024-01-17T15:17:00.122" v="1252" actId="21"/>
          <ac:picMkLst>
            <pc:docMk/>
            <pc:sldMk cId="2216202524" sldId="280"/>
            <ac:picMk id="5" creationId="{F0344404-4909-9A94-1DDA-ADE2EE640596}"/>
          </ac:picMkLst>
        </pc:picChg>
        <pc:picChg chg="add mod">
          <ac:chgData name="Peter Benson" userId="b9535a2b-8589-4b7f-bc01-72d75254ca75" providerId="ADAL" clId="{12B0A0C1-C49D-4A6F-9001-2F6D81EFB143}" dt="2024-01-17T15:31:22.891" v="1290" actId="1582"/>
          <ac:picMkLst>
            <pc:docMk/>
            <pc:sldMk cId="2216202524" sldId="280"/>
            <ac:picMk id="7" creationId="{21282C7A-0240-2669-B2DF-68372C7DA328}"/>
          </ac:picMkLst>
        </pc:picChg>
      </pc:sldChg>
      <pc:sldChg chg="del">
        <pc:chgData name="Peter Benson" userId="b9535a2b-8589-4b7f-bc01-72d75254ca75" providerId="ADAL" clId="{12B0A0C1-C49D-4A6F-9001-2F6D81EFB143}" dt="2024-01-17T18:52:22.549" v="1762" actId="2696"/>
        <pc:sldMkLst>
          <pc:docMk/>
          <pc:sldMk cId="2907040989" sldId="288"/>
        </pc:sldMkLst>
      </pc:sldChg>
      <pc:sldChg chg="addSp delSp modSp mod">
        <pc:chgData name="Peter Benson" userId="b9535a2b-8589-4b7f-bc01-72d75254ca75" providerId="ADAL" clId="{12B0A0C1-C49D-4A6F-9001-2F6D81EFB143}" dt="2024-01-17T16:18:54.527" v="1325" actId="14100"/>
        <pc:sldMkLst>
          <pc:docMk/>
          <pc:sldMk cId="3278556952" sldId="289"/>
        </pc:sldMkLst>
        <pc:spChg chg="mod">
          <ac:chgData name="Peter Benson" userId="b9535a2b-8589-4b7f-bc01-72d75254ca75" providerId="ADAL" clId="{12B0A0C1-C49D-4A6F-9001-2F6D81EFB143}" dt="2024-01-17T14:04:41.635" v="9" actId="14100"/>
          <ac:spMkLst>
            <pc:docMk/>
            <pc:sldMk cId="3278556952" sldId="289"/>
            <ac:spMk id="4" creationId="{FF99E321-2085-9316-F7B7-49B93B482780}"/>
          </ac:spMkLst>
        </pc:spChg>
        <pc:spChg chg="mod">
          <ac:chgData name="Peter Benson" userId="b9535a2b-8589-4b7f-bc01-72d75254ca75" providerId="ADAL" clId="{12B0A0C1-C49D-4A6F-9001-2F6D81EFB143}" dt="2024-01-17T16:18:54.527" v="1325" actId="14100"/>
          <ac:spMkLst>
            <pc:docMk/>
            <pc:sldMk cId="3278556952" sldId="289"/>
            <ac:spMk id="9" creationId="{BBD0FD76-BD1D-3404-02B0-5E3661DFFD5F}"/>
          </ac:spMkLst>
        </pc:spChg>
        <pc:picChg chg="add mod">
          <ac:chgData name="Peter Benson" userId="b9535a2b-8589-4b7f-bc01-72d75254ca75" providerId="ADAL" clId="{12B0A0C1-C49D-4A6F-9001-2F6D81EFB143}" dt="2024-01-17T15:16:37.554" v="1251" actId="14100"/>
          <ac:picMkLst>
            <pc:docMk/>
            <pc:sldMk cId="3278556952" sldId="289"/>
            <ac:picMk id="5" creationId="{971114E9-FA29-4A9D-3B3E-89D17A3A14A4}"/>
          </ac:picMkLst>
        </pc:picChg>
        <pc:picChg chg="del">
          <ac:chgData name="Peter Benson" userId="b9535a2b-8589-4b7f-bc01-72d75254ca75" providerId="ADAL" clId="{12B0A0C1-C49D-4A6F-9001-2F6D81EFB143}" dt="2024-01-17T14:04:46.574" v="10" actId="21"/>
          <ac:picMkLst>
            <pc:docMk/>
            <pc:sldMk cId="3278556952" sldId="289"/>
            <ac:picMk id="6" creationId="{BC1EBD1D-F315-FE6D-FAFC-51C12FDFC98D}"/>
          </ac:picMkLst>
        </pc:picChg>
      </pc:sldChg>
      <pc:sldChg chg="addSp delSp modSp mod">
        <pc:chgData name="Peter Benson" userId="b9535a2b-8589-4b7f-bc01-72d75254ca75" providerId="ADAL" clId="{12B0A0C1-C49D-4A6F-9001-2F6D81EFB143}" dt="2024-01-17T17:25:32.141" v="1411" actId="1076"/>
        <pc:sldMkLst>
          <pc:docMk/>
          <pc:sldMk cId="2135194825" sldId="290"/>
        </pc:sldMkLst>
        <pc:spChg chg="mod ord">
          <ac:chgData name="Peter Benson" userId="b9535a2b-8589-4b7f-bc01-72d75254ca75" providerId="ADAL" clId="{12B0A0C1-C49D-4A6F-9001-2F6D81EFB143}" dt="2024-01-17T17:24:13.604" v="1400" actId="167"/>
          <ac:spMkLst>
            <pc:docMk/>
            <pc:sldMk cId="2135194825" sldId="290"/>
            <ac:spMk id="13" creationId="{488F2DC7-6689-DC5A-84C9-2CB8B3C64390}"/>
          </ac:spMkLst>
        </pc:spChg>
        <pc:spChg chg="mod ord">
          <ac:chgData name="Peter Benson" userId="b9535a2b-8589-4b7f-bc01-72d75254ca75" providerId="ADAL" clId="{12B0A0C1-C49D-4A6F-9001-2F6D81EFB143}" dt="2024-01-17T17:25:32.141" v="1411" actId="1076"/>
          <ac:spMkLst>
            <pc:docMk/>
            <pc:sldMk cId="2135194825" sldId="290"/>
            <ac:spMk id="15" creationId="{9A4DB1BD-E49C-69FF-B0DF-99A93F060E64}"/>
          </ac:spMkLst>
        </pc:spChg>
        <pc:picChg chg="add del mod">
          <ac:chgData name="Peter Benson" userId="b9535a2b-8589-4b7f-bc01-72d75254ca75" providerId="ADAL" clId="{12B0A0C1-C49D-4A6F-9001-2F6D81EFB143}" dt="2024-01-17T15:49:53.384" v="1303" actId="21"/>
          <ac:picMkLst>
            <pc:docMk/>
            <pc:sldMk cId="2135194825" sldId="290"/>
            <ac:picMk id="5" creationId="{F70FAB7C-5DC8-FDAD-FD58-49BAED9B3FCF}"/>
          </ac:picMkLst>
        </pc:picChg>
        <pc:picChg chg="del">
          <ac:chgData name="Peter Benson" userId="b9535a2b-8589-4b7f-bc01-72d75254ca75" providerId="ADAL" clId="{12B0A0C1-C49D-4A6F-9001-2F6D81EFB143}" dt="2024-01-17T15:30:24.250" v="1282" actId="21"/>
          <ac:picMkLst>
            <pc:docMk/>
            <pc:sldMk cId="2135194825" sldId="290"/>
            <ac:picMk id="7" creationId="{7FEFE10E-63CF-887C-9C51-C81179096117}"/>
          </ac:picMkLst>
        </pc:picChg>
        <pc:picChg chg="add mod">
          <ac:chgData name="Peter Benson" userId="b9535a2b-8589-4b7f-bc01-72d75254ca75" providerId="ADAL" clId="{12B0A0C1-C49D-4A6F-9001-2F6D81EFB143}" dt="2024-01-17T17:24:19.550" v="1401" actId="1582"/>
          <ac:picMkLst>
            <pc:docMk/>
            <pc:sldMk cId="2135194825" sldId="290"/>
            <ac:picMk id="8" creationId="{58D41ABE-5093-5093-736E-38B68C43DAAC}"/>
          </ac:picMkLst>
        </pc:picChg>
        <pc:picChg chg="add mod">
          <ac:chgData name="Peter Benson" userId="b9535a2b-8589-4b7f-bc01-72d75254ca75" providerId="ADAL" clId="{12B0A0C1-C49D-4A6F-9001-2F6D81EFB143}" dt="2024-01-17T17:25:23.291" v="1409" actId="1076"/>
          <ac:picMkLst>
            <pc:docMk/>
            <pc:sldMk cId="2135194825" sldId="290"/>
            <ac:picMk id="10" creationId="{8DF96079-94B0-B291-B9D9-0256EF69D697}"/>
          </ac:picMkLst>
        </pc:picChg>
        <pc:picChg chg="del">
          <ac:chgData name="Peter Benson" userId="b9535a2b-8589-4b7f-bc01-72d75254ca75" providerId="ADAL" clId="{12B0A0C1-C49D-4A6F-9001-2F6D81EFB143}" dt="2024-01-17T15:30:26.556" v="1283" actId="21"/>
          <ac:picMkLst>
            <pc:docMk/>
            <pc:sldMk cId="2135194825" sldId="290"/>
            <ac:picMk id="14" creationId="{56B18235-0A09-6A6A-F80A-F0FB080BEF38}"/>
          </ac:picMkLst>
        </pc:picChg>
      </pc:sldChg>
      <pc:sldChg chg="del">
        <pc:chgData name="Peter Benson" userId="b9535a2b-8589-4b7f-bc01-72d75254ca75" providerId="ADAL" clId="{12B0A0C1-C49D-4A6F-9001-2F6D81EFB143}" dt="2024-01-17T15:29:37.423" v="1273" actId="2696"/>
        <pc:sldMkLst>
          <pc:docMk/>
          <pc:sldMk cId="692236142" sldId="291"/>
        </pc:sldMkLst>
      </pc:sldChg>
      <pc:sldChg chg="del">
        <pc:chgData name="Peter Benson" userId="b9535a2b-8589-4b7f-bc01-72d75254ca75" providerId="ADAL" clId="{12B0A0C1-C49D-4A6F-9001-2F6D81EFB143}" dt="2024-01-17T15:29:42.689" v="1274" actId="2696"/>
        <pc:sldMkLst>
          <pc:docMk/>
          <pc:sldMk cId="143940719" sldId="292"/>
        </pc:sldMkLst>
      </pc:sldChg>
      <pc:sldChg chg="del">
        <pc:chgData name="Peter Benson" userId="b9535a2b-8589-4b7f-bc01-72d75254ca75" providerId="ADAL" clId="{12B0A0C1-C49D-4A6F-9001-2F6D81EFB143}" dt="2024-01-17T15:29:47.294" v="1275" actId="2696"/>
        <pc:sldMkLst>
          <pc:docMk/>
          <pc:sldMk cId="3968314735" sldId="293"/>
        </pc:sldMkLst>
      </pc:sldChg>
      <pc:sldChg chg="del">
        <pc:chgData name="Peter Benson" userId="b9535a2b-8589-4b7f-bc01-72d75254ca75" providerId="ADAL" clId="{12B0A0C1-C49D-4A6F-9001-2F6D81EFB143}" dt="2024-01-17T15:29:51.088" v="1276" actId="2696"/>
        <pc:sldMkLst>
          <pc:docMk/>
          <pc:sldMk cId="1731045465" sldId="294"/>
        </pc:sldMkLst>
      </pc:sldChg>
      <pc:sldChg chg="del">
        <pc:chgData name="Peter Benson" userId="b9535a2b-8589-4b7f-bc01-72d75254ca75" providerId="ADAL" clId="{12B0A0C1-C49D-4A6F-9001-2F6D81EFB143}" dt="2024-01-17T15:29:55.382" v="1277" actId="2696"/>
        <pc:sldMkLst>
          <pc:docMk/>
          <pc:sldMk cId="2932028714" sldId="295"/>
        </pc:sldMkLst>
      </pc:sldChg>
      <pc:sldChg chg="del">
        <pc:chgData name="Peter Benson" userId="b9535a2b-8589-4b7f-bc01-72d75254ca75" providerId="ADAL" clId="{12B0A0C1-C49D-4A6F-9001-2F6D81EFB143}" dt="2024-01-17T15:29:59.592" v="1278" actId="2696"/>
        <pc:sldMkLst>
          <pc:docMk/>
          <pc:sldMk cId="1770610614" sldId="296"/>
        </pc:sldMkLst>
      </pc:sldChg>
      <pc:sldChg chg="del">
        <pc:chgData name="Peter Benson" userId="b9535a2b-8589-4b7f-bc01-72d75254ca75" providerId="ADAL" clId="{12B0A0C1-C49D-4A6F-9001-2F6D81EFB143}" dt="2024-01-17T15:30:03.202" v="1279" actId="2696"/>
        <pc:sldMkLst>
          <pc:docMk/>
          <pc:sldMk cId="428985961" sldId="297"/>
        </pc:sldMkLst>
      </pc:sldChg>
      <pc:sldChg chg="del">
        <pc:chgData name="Peter Benson" userId="b9535a2b-8589-4b7f-bc01-72d75254ca75" providerId="ADAL" clId="{12B0A0C1-C49D-4A6F-9001-2F6D81EFB143}" dt="2024-01-17T15:30:07.498" v="1280" actId="2696"/>
        <pc:sldMkLst>
          <pc:docMk/>
          <pc:sldMk cId="858213509" sldId="298"/>
        </pc:sldMkLst>
      </pc:sldChg>
      <pc:sldChg chg="del">
        <pc:chgData name="Peter Benson" userId="b9535a2b-8589-4b7f-bc01-72d75254ca75" providerId="ADAL" clId="{12B0A0C1-C49D-4A6F-9001-2F6D81EFB143}" dt="2024-01-17T15:30:13.127" v="1281" actId="2696"/>
        <pc:sldMkLst>
          <pc:docMk/>
          <pc:sldMk cId="1103218214" sldId="299"/>
        </pc:sldMkLst>
      </pc:sldChg>
      <pc:sldChg chg="del">
        <pc:chgData name="Peter Benson" userId="b9535a2b-8589-4b7f-bc01-72d75254ca75" providerId="ADAL" clId="{12B0A0C1-C49D-4A6F-9001-2F6D81EFB143}" dt="2024-01-17T15:30:43.927" v="1286" actId="2696"/>
        <pc:sldMkLst>
          <pc:docMk/>
          <pc:sldMk cId="39654599" sldId="300"/>
        </pc:sldMkLst>
      </pc:sldChg>
      <pc:sldChg chg="addSp delSp modSp mod">
        <pc:chgData name="Peter Benson" userId="b9535a2b-8589-4b7f-bc01-72d75254ca75" providerId="ADAL" clId="{12B0A0C1-C49D-4A6F-9001-2F6D81EFB143}" dt="2024-01-17T18:30:49.990" v="1667" actId="1076"/>
        <pc:sldMkLst>
          <pc:docMk/>
          <pc:sldMk cId="3266247766" sldId="301"/>
        </pc:sldMkLst>
        <pc:spChg chg="add del mod">
          <ac:chgData name="Peter Benson" userId="b9535a2b-8589-4b7f-bc01-72d75254ca75" providerId="ADAL" clId="{12B0A0C1-C49D-4A6F-9001-2F6D81EFB143}" dt="2024-01-17T18:26:31.324" v="1624" actId="21"/>
          <ac:spMkLst>
            <pc:docMk/>
            <pc:sldMk cId="3266247766" sldId="301"/>
            <ac:spMk id="13" creationId="{CB32D191-85B6-3C42-06FA-B733DD741C82}"/>
          </ac:spMkLst>
        </pc:spChg>
        <pc:spChg chg="mod">
          <ac:chgData name="Peter Benson" userId="b9535a2b-8589-4b7f-bc01-72d75254ca75" providerId="ADAL" clId="{12B0A0C1-C49D-4A6F-9001-2F6D81EFB143}" dt="2024-01-17T18:30:49.990" v="1667" actId="1076"/>
          <ac:spMkLst>
            <pc:docMk/>
            <pc:sldMk cId="3266247766" sldId="301"/>
            <ac:spMk id="15" creationId="{20D085AC-3EBC-8DAC-569A-7BF43EA72AA5}"/>
          </ac:spMkLst>
        </pc:spChg>
        <pc:spChg chg="add mod ord">
          <ac:chgData name="Peter Benson" userId="b9535a2b-8589-4b7f-bc01-72d75254ca75" providerId="ADAL" clId="{12B0A0C1-C49D-4A6F-9001-2F6D81EFB143}" dt="2024-01-17T18:29:48.295" v="1660" actId="167"/>
          <ac:spMkLst>
            <pc:docMk/>
            <pc:sldMk cId="3266247766" sldId="301"/>
            <ac:spMk id="19" creationId="{6518FF01-69FB-3E26-352F-525FE1756069}"/>
          </ac:spMkLst>
        </pc:spChg>
        <pc:spChg chg="add mod ord">
          <ac:chgData name="Peter Benson" userId="b9535a2b-8589-4b7f-bc01-72d75254ca75" providerId="ADAL" clId="{12B0A0C1-C49D-4A6F-9001-2F6D81EFB143}" dt="2024-01-17T18:30:40.498" v="1666" actId="167"/>
          <ac:spMkLst>
            <pc:docMk/>
            <pc:sldMk cId="3266247766" sldId="301"/>
            <ac:spMk id="20" creationId="{8176263F-7433-F58E-0715-EADF560B94F3}"/>
          </ac:spMkLst>
        </pc:spChg>
        <pc:spChg chg="mod">
          <ac:chgData name="Peter Benson" userId="b9535a2b-8589-4b7f-bc01-72d75254ca75" providerId="ADAL" clId="{12B0A0C1-C49D-4A6F-9001-2F6D81EFB143}" dt="2024-01-17T18:29:57.216" v="1661" actId="1076"/>
          <ac:spMkLst>
            <pc:docMk/>
            <pc:sldMk cId="3266247766" sldId="301"/>
            <ac:spMk id="23" creationId="{AC26EF44-945A-B300-A59B-5EF6D5E67F5C}"/>
          </ac:spMkLst>
        </pc:spChg>
        <pc:picChg chg="del">
          <ac:chgData name="Peter Benson" userId="b9535a2b-8589-4b7f-bc01-72d75254ca75" providerId="ADAL" clId="{12B0A0C1-C49D-4A6F-9001-2F6D81EFB143}" dt="2024-01-17T15:31:05.249" v="1288" actId="21"/>
          <ac:picMkLst>
            <pc:docMk/>
            <pc:sldMk cId="3266247766" sldId="301"/>
            <ac:picMk id="8" creationId="{EC5C1D7F-6C27-2231-1438-8CE985142510}"/>
          </ac:picMkLst>
        </pc:picChg>
        <pc:picChg chg="del">
          <ac:chgData name="Peter Benson" userId="b9535a2b-8589-4b7f-bc01-72d75254ca75" providerId="ADAL" clId="{12B0A0C1-C49D-4A6F-9001-2F6D81EFB143}" dt="2024-01-17T15:31:07.377" v="1289" actId="21"/>
          <ac:picMkLst>
            <pc:docMk/>
            <pc:sldMk cId="3266247766" sldId="301"/>
            <ac:picMk id="11" creationId="{49F410CE-0AEA-1981-16B1-F4EEA1D7833B}"/>
          </ac:picMkLst>
        </pc:picChg>
        <pc:picChg chg="add mod">
          <ac:chgData name="Peter Benson" userId="b9535a2b-8589-4b7f-bc01-72d75254ca75" providerId="ADAL" clId="{12B0A0C1-C49D-4A6F-9001-2F6D81EFB143}" dt="2024-01-17T18:29:21.962" v="1655" actId="1582"/>
          <ac:picMkLst>
            <pc:docMk/>
            <pc:sldMk cId="3266247766" sldId="301"/>
            <ac:picMk id="16" creationId="{61BE02C7-7CEF-B7CA-744D-9FD4A2D78673}"/>
          </ac:picMkLst>
        </pc:picChg>
        <pc:picChg chg="add mod">
          <ac:chgData name="Peter Benson" userId="b9535a2b-8589-4b7f-bc01-72d75254ca75" providerId="ADAL" clId="{12B0A0C1-C49D-4A6F-9001-2F6D81EFB143}" dt="2024-01-17T18:29:16.449" v="1654" actId="1582"/>
          <ac:picMkLst>
            <pc:docMk/>
            <pc:sldMk cId="3266247766" sldId="301"/>
            <ac:picMk id="18" creationId="{2EE21E5B-7700-2D48-FDA0-FBE1ADEF63C5}"/>
          </ac:picMkLst>
        </pc:picChg>
      </pc:sldChg>
      <pc:sldChg chg="del">
        <pc:chgData name="Peter Benson" userId="b9535a2b-8589-4b7f-bc01-72d75254ca75" providerId="ADAL" clId="{12B0A0C1-C49D-4A6F-9001-2F6D81EFB143}" dt="2024-01-17T15:30:57.829" v="1287" actId="2696"/>
        <pc:sldMkLst>
          <pc:docMk/>
          <pc:sldMk cId="957084075" sldId="302"/>
        </pc:sldMkLst>
      </pc:sldChg>
      <pc:sldChg chg="addSp modSp add mod">
        <pc:chgData name="Peter Benson" userId="b9535a2b-8589-4b7f-bc01-72d75254ca75" providerId="ADAL" clId="{12B0A0C1-C49D-4A6F-9001-2F6D81EFB143}" dt="2024-01-17T15:07:42.060" v="1246" actId="1582"/>
        <pc:sldMkLst>
          <pc:docMk/>
          <pc:sldMk cId="3517545027" sldId="303"/>
        </pc:sldMkLst>
        <pc:spChg chg="mod">
          <ac:chgData name="Peter Benson" userId="b9535a2b-8589-4b7f-bc01-72d75254ca75" providerId="ADAL" clId="{12B0A0C1-C49D-4A6F-9001-2F6D81EFB143}" dt="2024-01-17T14:08:16.349" v="125" actId="14100"/>
          <ac:spMkLst>
            <pc:docMk/>
            <pc:sldMk cId="3517545027" sldId="303"/>
            <ac:spMk id="4" creationId="{FF99E321-2085-9316-F7B7-49B93B482780}"/>
          </ac:spMkLst>
        </pc:spChg>
        <pc:spChg chg="add mod ord">
          <ac:chgData name="Peter Benson" userId="b9535a2b-8589-4b7f-bc01-72d75254ca75" providerId="ADAL" clId="{12B0A0C1-C49D-4A6F-9001-2F6D81EFB143}" dt="2024-01-17T15:07:30.769" v="1245" actId="167"/>
          <ac:spMkLst>
            <pc:docMk/>
            <pc:sldMk cId="3517545027" sldId="303"/>
            <ac:spMk id="6" creationId="{64A765AA-4EB7-3B36-9BC8-44535FD01B04}"/>
          </ac:spMkLst>
        </pc:spChg>
        <pc:spChg chg="mod">
          <ac:chgData name="Peter Benson" userId="b9535a2b-8589-4b7f-bc01-72d75254ca75" providerId="ADAL" clId="{12B0A0C1-C49D-4A6F-9001-2F6D81EFB143}" dt="2024-01-17T14:20:10.802" v="370" actId="14100"/>
          <ac:spMkLst>
            <pc:docMk/>
            <pc:sldMk cId="3517545027" sldId="303"/>
            <ac:spMk id="9" creationId="{BBD0FD76-BD1D-3404-02B0-5E3661DFFD5F}"/>
          </ac:spMkLst>
        </pc:spChg>
        <pc:picChg chg="add mod">
          <ac:chgData name="Peter Benson" userId="b9535a2b-8589-4b7f-bc01-72d75254ca75" providerId="ADAL" clId="{12B0A0C1-C49D-4A6F-9001-2F6D81EFB143}" dt="2024-01-17T15:07:42.060" v="1246" actId="1582"/>
          <ac:picMkLst>
            <pc:docMk/>
            <pc:sldMk cId="3517545027" sldId="303"/>
            <ac:picMk id="5" creationId="{0B83FB0C-C5D7-9995-7806-059EBE084133}"/>
          </ac:picMkLst>
        </pc:picChg>
      </pc:sldChg>
      <pc:sldChg chg="addSp delSp modSp add mod setBg">
        <pc:chgData name="Peter Benson" userId="b9535a2b-8589-4b7f-bc01-72d75254ca75" providerId="ADAL" clId="{12B0A0C1-C49D-4A6F-9001-2F6D81EFB143}" dt="2024-01-17T14:32:29.795" v="588" actId="20577"/>
        <pc:sldMkLst>
          <pc:docMk/>
          <pc:sldMk cId="3333013168" sldId="304"/>
        </pc:sldMkLst>
        <pc:spChg chg="mod">
          <ac:chgData name="Peter Benson" userId="b9535a2b-8589-4b7f-bc01-72d75254ca75" providerId="ADAL" clId="{12B0A0C1-C49D-4A6F-9001-2F6D81EFB143}" dt="2024-01-17T14:21:57.661" v="422" actId="14100"/>
          <ac:spMkLst>
            <pc:docMk/>
            <pc:sldMk cId="3333013168" sldId="304"/>
            <ac:spMk id="4" creationId="{FF99E321-2085-9316-F7B7-49B93B482780}"/>
          </ac:spMkLst>
        </pc:spChg>
        <pc:spChg chg="del mod">
          <ac:chgData name="Peter Benson" userId="b9535a2b-8589-4b7f-bc01-72d75254ca75" providerId="ADAL" clId="{12B0A0C1-C49D-4A6F-9001-2F6D81EFB143}" dt="2024-01-17T14:22:11.767" v="424" actId="21"/>
          <ac:spMkLst>
            <pc:docMk/>
            <pc:sldMk cId="3333013168" sldId="304"/>
            <ac:spMk id="9" creationId="{BBD0FD76-BD1D-3404-02B0-5E3661DFFD5F}"/>
          </ac:spMkLst>
        </pc:spChg>
        <pc:graphicFrameChg chg="add mod modGraphic">
          <ac:chgData name="Peter Benson" userId="b9535a2b-8589-4b7f-bc01-72d75254ca75" providerId="ADAL" clId="{12B0A0C1-C49D-4A6F-9001-2F6D81EFB143}" dt="2024-01-17T14:32:29.795" v="588" actId="20577"/>
          <ac:graphicFrameMkLst>
            <pc:docMk/>
            <pc:sldMk cId="3333013168" sldId="304"/>
            <ac:graphicFrameMk id="2" creationId="{0E5A2876-E4DE-5264-9511-8A0805253FFC}"/>
          </ac:graphicFrameMkLst>
        </pc:graphicFrameChg>
      </pc:sldChg>
      <pc:sldChg chg="addSp delSp modSp add mod">
        <pc:chgData name="Peter Benson" userId="b9535a2b-8589-4b7f-bc01-72d75254ca75" providerId="ADAL" clId="{12B0A0C1-C49D-4A6F-9001-2F6D81EFB143}" dt="2024-01-17T14:56:45.923" v="1115" actId="14100"/>
        <pc:sldMkLst>
          <pc:docMk/>
          <pc:sldMk cId="2693815767" sldId="305"/>
        </pc:sldMkLst>
        <pc:spChg chg="mod">
          <ac:chgData name="Peter Benson" userId="b9535a2b-8589-4b7f-bc01-72d75254ca75" providerId="ADAL" clId="{12B0A0C1-C49D-4A6F-9001-2F6D81EFB143}" dt="2024-01-17T14:56:45.923" v="1115" actId="14100"/>
          <ac:spMkLst>
            <pc:docMk/>
            <pc:sldMk cId="2693815767" sldId="305"/>
            <ac:spMk id="4" creationId="{FF99E321-2085-9316-F7B7-49B93B482780}"/>
          </ac:spMkLst>
        </pc:spChg>
        <pc:graphicFrameChg chg="del modGraphic">
          <ac:chgData name="Peter Benson" userId="b9535a2b-8589-4b7f-bc01-72d75254ca75" providerId="ADAL" clId="{12B0A0C1-C49D-4A6F-9001-2F6D81EFB143}" dt="2024-01-17T14:36:16.911" v="625" actId="21"/>
          <ac:graphicFrameMkLst>
            <pc:docMk/>
            <pc:sldMk cId="2693815767" sldId="305"/>
            <ac:graphicFrameMk id="2" creationId="{0E5A2876-E4DE-5264-9511-8A0805253FFC}"/>
          </ac:graphicFrameMkLst>
        </pc:graphicFrameChg>
        <pc:graphicFrameChg chg="add del mod modGraphic">
          <ac:chgData name="Peter Benson" userId="b9535a2b-8589-4b7f-bc01-72d75254ca75" providerId="ADAL" clId="{12B0A0C1-C49D-4A6F-9001-2F6D81EFB143}" dt="2024-01-17T14:56:41.899" v="1111" actId="21"/>
          <ac:graphicFrameMkLst>
            <pc:docMk/>
            <pc:sldMk cId="2693815767" sldId="305"/>
            <ac:graphicFrameMk id="5" creationId="{4EF18231-2D15-5620-3D23-9DECF801CC6F}"/>
          </ac:graphicFrameMkLst>
        </pc:graphicFrameChg>
      </pc:sldChg>
      <pc:sldChg chg="addSp delSp modSp add mod">
        <pc:chgData name="Peter Benson" userId="b9535a2b-8589-4b7f-bc01-72d75254ca75" providerId="ADAL" clId="{12B0A0C1-C49D-4A6F-9001-2F6D81EFB143}" dt="2024-01-18T14:45:45.308" v="2055" actId="20577"/>
        <pc:sldMkLst>
          <pc:docMk/>
          <pc:sldMk cId="2958124951" sldId="306"/>
        </pc:sldMkLst>
        <pc:graphicFrameChg chg="add mod modGraphic">
          <ac:chgData name="Peter Benson" userId="b9535a2b-8589-4b7f-bc01-72d75254ca75" providerId="ADAL" clId="{12B0A0C1-C49D-4A6F-9001-2F6D81EFB143}" dt="2024-01-18T14:45:45.308" v="2055" actId="20577"/>
          <ac:graphicFrameMkLst>
            <pc:docMk/>
            <pc:sldMk cId="2958124951" sldId="306"/>
            <ac:graphicFrameMk id="2" creationId="{6B71031B-584E-CA8F-58B4-AA5D66C065C9}"/>
          </ac:graphicFrameMkLst>
        </pc:graphicFrameChg>
        <pc:graphicFrameChg chg="del">
          <ac:chgData name="Peter Benson" userId="b9535a2b-8589-4b7f-bc01-72d75254ca75" providerId="ADAL" clId="{12B0A0C1-C49D-4A6F-9001-2F6D81EFB143}" dt="2024-01-17T14:44:28.167" v="716" actId="21"/>
          <ac:graphicFrameMkLst>
            <pc:docMk/>
            <pc:sldMk cId="2958124951" sldId="306"/>
            <ac:graphicFrameMk id="5" creationId="{4EF18231-2D15-5620-3D23-9DECF801CC6F}"/>
          </ac:graphicFrameMkLst>
        </pc:graphicFrameChg>
      </pc:sldChg>
      <pc:sldChg chg="addSp delSp modSp add mod">
        <pc:chgData name="Peter Benson" userId="b9535a2b-8589-4b7f-bc01-72d75254ca75" providerId="ADAL" clId="{12B0A0C1-C49D-4A6F-9001-2F6D81EFB143}" dt="2024-01-18T14:46:02.756" v="2056" actId="20577"/>
        <pc:sldMkLst>
          <pc:docMk/>
          <pc:sldMk cId="1229267257" sldId="307"/>
        </pc:sldMkLst>
        <pc:graphicFrameChg chg="del">
          <ac:chgData name="Peter Benson" userId="b9535a2b-8589-4b7f-bc01-72d75254ca75" providerId="ADAL" clId="{12B0A0C1-C49D-4A6F-9001-2F6D81EFB143}" dt="2024-01-17T14:50:19.062" v="940" actId="21"/>
          <ac:graphicFrameMkLst>
            <pc:docMk/>
            <pc:sldMk cId="1229267257" sldId="307"/>
            <ac:graphicFrameMk id="2" creationId="{6B71031B-584E-CA8F-58B4-AA5D66C065C9}"/>
          </ac:graphicFrameMkLst>
        </pc:graphicFrameChg>
        <pc:graphicFrameChg chg="add mod">
          <ac:chgData name="Peter Benson" userId="b9535a2b-8589-4b7f-bc01-72d75254ca75" providerId="ADAL" clId="{12B0A0C1-C49D-4A6F-9001-2F6D81EFB143}" dt="2024-01-17T14:50:47.878" v="941"/>
          <ac:graphicFrameMkLst>
            <pc:docMk/>
            <pc:sldMk cId="1229267257" sldId="307"/>
            <ac:graphicFrameMk id="5" creationId="{17277BBD-58E7-E551-A062-44B906412D5D}"/>
          </ac:graphicFrameMkLst>
        </pc:graphicFrameChg>
        <pc:graphicFrameChg chg="add mod modGraphic">
          <ac:chgData name="Peter Benson" userId="b9535a2b-8589-4b7f-bc01-72d75254ca75" providerId="ADAL" clId="{12B0A0C1-C49D-4A6F-9001-2F6D81EFB143}" dt="2024-01-18T14:46:02.756" v="2056" actId="20577"/>
          <ac:graphicFrameMkLst>
            <pc:docMk/>
            <pc:sldMk cId="1229267257" sldId="307"/>
            <ac:graphicFrameMk id="6" creationId="{1EDC90A4-310A-1772-B69F-D56E58EB2183}"/>
          </ac:graphicFrameMkLst>
        </pc:graphicFrameChg>
      </pc:sldChg>
      <pc:sldChg chg="add del">
        <pc:chgData name="Peter Benson" userId="b9535a2b-8589-4b7f-bc01-72d75254ca75" providerId="ADAL" clId="{12B0A0C1-C49D-4A6F-9001-2F6D81EFB143}" dt="2024-01-17T14:56:47.294" v="1116" actId="2890"/>
        <pc:sldMkLst>
          <pc:docMk/>
          <pc:sldMk cId="838466765" sldId="308"/>
        </pc:sldMkLst>
      </pc:sldChg>
      <pc:sldChg chg="addSp delSp modSp add mod">
        <pc:chgData name="Peter Benson" userId="b9535a2b-8589-4b7f-bc01-72d75254ca75" providerId="ADAL" clId="{12B0A0C1-C49D-4A6F-9001-2F6D81EFB143}" dt="2024-01-17T15:01:28.231" v="1229"/>
        <pc:sldMkLst>
          <pc:docMk/>
          <pc:sldMk cId="4101574342" sldId="308"/>
        </pc:sldMkLst>
        <pc:spChg chg="mod">
          <ac:chgData name="Peter Benson" userId="b9535a2b-8589-4b7f-bc01-72d75254ca75" providerId="ADAL" clId="{12B0A0C1-C49D-4A6F-9001-2F6D81EFB143}" dt="2024-01-17T14:57:21.952" v="1152" actId="14100"/>
          <ac:spMkLst>
            <pc:docMk/>
            <pc:sldMk cId="4101574342" sldId="308"/>
            <ac:spMk id="4" creationId="{FF99E321-2085-9316-F7B7-49B93B482780}"/>
          </ac:spMkLst>
        </pc:spChg>
        <pc:graphicFrameChg chg="add mod modGraphic">
          <ac:chgData name="Peter Benson" userId="b9535a2b-8589-4b7f-bc01-72d75254ca75" providerId="ADAL" clId="{12B0A0C1-C49D-4A6F-9001-2F6D81EFB143}" dt="2024-01-17T15:01:28.231" v="1229"/>
          <ac:graphicFrameMkLst>
            <pc:docMk/>
            <pc:sldMk cId="4101574342" sldId="308"/>
            <ac:graphicFrameMk id="2" creationId="{006B2156-3724-2CB6-0D12-1357D57D34F2}"/>
          </ac:graphicFrameMkLst>
        </pc:graphicFrameChg>
        <pc:graphicFrameChg chg="del">
          <ac:chgData name="Peter Benson" userId="b9535a2b-8589-4b7f-bc01-72d75254ca75" providerId="ADAL" clId="{12B0A0C1-C49D-4A6F-9001-2F6D81EFB143}" dt="2024-01-17T14:57:28.751" v="1153" actId="21"/>
          <ac:graphicFrameMkLst>
            <pc:docMk/>
            <pc:sldMk cId="4101574342" sldId="308"/>
            <ac:graphicFrameMk id="6" creationId="{1EDC90A4-310A-1772-B69F-D56E58EB2183}"/>
          </ac:graphicFrameMkLst>
        </pc:graphicFrameChg>
      </pc:sldChg>
      <pc:sldChg chg="addSp delSp modSp add mod">
        <pc:chgData name="Peter Benson" userId="b9535a2b-8589-4b7f-bc01-72d75254ca75" providerId="ADAL" clId="{12B0A0C1-C49D-4A6F-9001-2F6D81EFB143}" dt="2024-01-17T17:27:31.722" v="1428" actId="167"/>
        <pc:sldMkLst>
          <pc:docMk/>
          <pc:sldMk cId="1813132988" sldId="309"/>
        </pc:sldMkLst>
        <pc:spChg chg="add mod ord">
          <ac:chgData name="Peter Benson" userId="b9535a2b-8589-4b7f-bc01-72d75254ca75" providerId="ADAL" clId="{12B0A0C1-C49D-4A6F-9001-2F6D81EFB143}" dt="2024-01-17T17:26:34.678" v="1421" actId="167"/>
          <ac:spMkLst>
            <pc:docMk/>
            <pc:sldMk cId="1813132988" sldId="309"/>
            <ac:spMk id="8" creationId="{972240AC-6334-ED8D-62AC-D62827B4DDF2}"/>
          </ac:spMkLst>
        </pc:spChg>
        <pc:spChg chg="add mod ord">
          <ac:chgData name="Peter Benson" userId="b9535a2b-8589-4b7f-bc01-72d75254ca75" providerId="ADAL" clId="{12B0A0C1-C49D-4A6F-9001-2F6D81EFB143}" dt="2024-01-17T17:27:31.722" v="1428" actId="167"/>
          <ac:spMkLst>
            <pc:docMk/>
            <pc:sldMk cId="1813132988" sldId="309"/>
            <ac:spMk id="9" creationId="{818EB03C-26E3-9BA3-2B07-44B845F73507}"/>
          </ac:spMkLst>
        </pc:spChg>
        <pc:spChg chg="del">
          <ac:chgData name="Peter Benson" userId="b9535a2b-8589-4b7f-bc01-72d75254ca75" providerId="ADAL" clId="{12B0A0C1-C49D-4A6F-9001-2F6D81EFB143}" dt="2024-01-17T17:25:48.023" v="1413" actId="21"/>
          <ac:spMkLst>
            <pc:docMk/>
            <pc:sldMk cId="1813132988" sldId="309"/>
            <ac:spMk id="13" creationId="{488F2DC7-6689-DC5A-84C9-2CB8B3C64390}"/>
          </ac:spMkLst>
        </pc:spChg>
        <pc:spChg chg="del">
          <ac:chgData name="Peter Benson" userId="b9535a2b-8589-4b7f-bc01-72d75254ca75" providerId="ADAL" clId="{12B0A0C1-C49D-4A6F-9001-2F6D81EFB143}" dt="2024-01-17T17:25:44.468" v="1412" actId="21"/>
          <ac:spMkLst>
            <pc:docMk/>
            <pc:sldMk cId="1813132988" sldId="309"/>
            <ac:spMk id="15" creationId="{9A4DB1BD-E49C-69FF-B0DF-99A93F060E64}"/>
          </ac:spMkLst>
        </pc:spChg>
        <pc:picChg chg="add mod">
          <ac:chgData name="Peter Benson" userId="b9535a2b-8589-4b7f-bc01-72d75254ca75" providerId="ADAL" clId="{12B0A0C1-C49D-4A6F-9001-2F6D81EFB143}" dt="2024-01-17T17:27:05.406" v="1423" actId="14100"/>
          <ac:picMkLst>
            <pc:docMk/>
            <pc:sldMk cId="1813132988" sldId="309"/>
            <ac:picMk id="5" creationId="{9B41A8CE-79E3-4750-E66B-1AB94225F2D2}"/>
          </ac:picMkLst>
        </pc:picChg>
        <pc:picChg chg="add mod">
          <ac:chgData name="Peter Benson" userId="b9535a2b-8589-4b7f-bc01-72d75254ca75" providerId="ADAL" clId="{12B0A0C1-C49D-4A6F-9001-2F6D81EFB143}" dt="2024-01-17T17:25:55.711" v="1414" actId="1582"/>
          <ac:picMkLst>
            <pc:docMk/>
            <pc:sldMk cId="1813132988" sldId="309"/>
            <ac:picMk id="7" creationId="{5C452E2A-D5A5-34FE-6BE0-C08EBB4EC86C}"/>
          </ac:picMkLst>
        </pc:picChg>
      </pc:sldChg>
      <pc:sldChg chg="addSp delSp modSp add mod">
        <pc:chgData name="Peter Benson" userId="b9535a2b-8589-4b7f-bc01-72d75254ca75" providerId="ADAL" clId="{12B0A0C1-C49D-4A6F-9001-2F6D81EFB143}" dt="2024-01-17T17:29:58.777" v="1455" actId="167"/>
        <pc:sldMkLst>
          <pc:docMk/>
          <pc:sldMk cId="1632108054" sldId="310"/>
        </pc:sldMkLst>
        <pc:spChg chg="add mod ord">
          <ac:chgData name="Peter Benson" userId="b9535a2b-8589-4b7f-bc01-72d75254ca75" providerId="ADAL" clId="{12B0A0C1-C49D-4A6F-9001-2F6D81EFB143}" dt="2024-01-17T17:29:29.089" v="1449" actId="167"/>
          <ac:spMkLst>
            <pc:docMk/>
            <pc:sldMk cId="1632108054" sldId="310"/>
            <ac:spMk id="8" creationId="{8828B9A3-389B-6883-EAAB-828FA4CF48C8}"/>
          </ac:spMkLst>
        </pc:spChg>
        <pc:spChg chg="add mod ord">
          <ac:chgData name="Peter Benson" userId="b9535a2b-8589-4b7f-bc01-72d75254ca75" providerId="ADAL" clId="{12B0A0C1-C49D-4A6F-9001-2F6D81EFB143}" dt="2024-01-17T17:29:58.777" v="1455" actId="167"/>
          <ac:spMkLst>
            <pc:docMk/>
            <pc:sldMk cId="1632108054" sldId="310"/>
            <ac:spMk id="9" creationId="{2AE4FE48-763B-D87A-6142-4DA1F2BBB63B}"/>
          </ac:spMkLst>
        </pc:spChg>
        <pc:spChg chg="del">
          <ac:chgData name="Peter Benson" userId="b9535a2b-8589-4b7f-bc01-72d75254ca75" providerId="ADAL" clId="{12B0A0C1-C49D-4A6F-9001-2F6D81EFB143}" dt="2024-01-17T17:27:44.651" v="1430" actId="21"/>
          <ac:spMkLst>
            <pc:docMk/>
            <pc:sldMk cId="1632108054" sldId="310"/>
            <ac:spMk id="13" creationId="{488F2DC7-6689-DC5A-84C9-2CB8B3C64390}"/>
          </ac:spMkLst>
        </pc:spChg>
        <pc:spChg chg="del">
          <ac:chgData name="Peter Benson" userId="b9535a2b-8589-4b7f-bc01-72d75254ca75" providerId="ADAL" clId="{12B0A0C1-C49D-4A6F-9001-2F6D81EFB143}" dt="2024-01-17T17:27:42.847" v="1429" actId="21"/>
          <ac:spMkLst>
            <pc:docMk/>
            <pc:sldMk cId="1632108054" sldId="310"/>
            <ac:spMk id="15" creationId="{9A4DB1BD-E49C-69FF-B0DF-99A93F060E64}"/>
          </ac:spMkLst>
        </pc:spChg>
        <pc:picChg chg="add mod">
          <ac:chgData name="Peter Benson" userId="b9535a2b-8589-4b7f-bc01-72d75254ca75" providerId="ADAL" clId="{12B0A0C1-C49D-4A6F-9001-2F6D81EFB143}" dt="2024-01-17T17:28:39.191" v="1443" actId="1582"/>
          <ac:picMkLst>
            <pc:docMk/>
            <pc:sldMk cId="1632108054" sldId="310"/>
            <ac:picMk id="5" creationId="{B3A61085-84C1-EC9D-F739-0115E460B253}"/>
          </ac:picMkLst>
        </pc:picChg>
        <pc:picChg chg="add mod">
          <ac:chgData name="Peter Benson" userId="b9535a2b-8589-4b7f-bc01-72d75254ca75" providerId="ADAL" clId="{12B0A0C1-C49D-4A6F-9001-2F6D81EFB143}" dt="2024-01-17T17:28:33.862" v="1442" actId="1582"/>
          <ac:picMkLst>
            <pc:docMk/>
            <pc:sldMk cId="1632108054" sldId="310"/>
            <ac:picMk id="7" creationId="{30679F47-A0A1-CAB4-390D-B488E3BFEFC7}"/>
          </ac:picMkLst>
        </pc:picChg>
      </pc:sldChg>
      <pc:sldChg chg="addSp delSp modSp add mod">
        <pc:chgData name="Peter Benson" userId="b9535a2b-8589-4b7f-bc01-72d75254ca75" providerId="ADAL" clId="{12B0A0C1-C49D-4A6F-9001-2F6D81EFB143}" dt="2024-01-17T17:31:56.896" v="1472" actId="167"/>
        <pc:sldMkLst>
          <pc:docMk/>
          <pc:sldMk cId="232592575" sldId="311"/>
        </pc:sldMkLst>
        <pc:spChg chg="add mod ord">
          <ac:chgData name="Peter Benson" userId="b9535a2b-8589-4b7f-bc01-72d75254ca75" providerId="ADAL" clId="{12B0A0C1-C49D-4A6F-9001-2F6D81EFB143}" dt="2024-01-17T17:31:20.109" v="1467" actId="167"/>
          <ac:spMkLst>
            <pc:docMk/>
            <pc:sldMk cId="232592575" sldId="311"/>
            <ac:spMk id="8" creationId="{573B9CD7-97D0-DBB8-E1EB-37B84695CEF7}"/>
          </ac:spMkLst>
        </pc:spChg>
        <pc:spChg chg="add mod ord">
          <ac:chgData name="Peter Benson" userId="b9535a2b-8589-4b7f-bc01-72d75254ca75" providerId="ADAL" clId="{12B0A0C1-C49D-4A6F-9001-2F6D81EFB143}" dt="2024-01-17T17:31:56.896" v="1472" actId="167"/>
          <ac:spMkLst>
            <pc:docMk/>
            <pc:sldMk cId="232592575" sldId="311"/>
            <ac:spMk id="9" creationId="{FC4DD912-0EF0-E5D5-7B6D-9B58A1F314F0}"/>
          </ac:spMkLst>
        </pc:spChg>
        <pc:spChg chg="del">
          <ac:chgData name="Peter Benson" userId="b9535a2b-8589-4b7f-bc01-72d75254ca75" providerId="ADAL" clId="{12B0A0C1-C49D-4A6F-9001-2F6D81EFB143}" dt="2024-01-17T17:30:13.557" v="1457" actId="21"/>
          <ac:spMkLst>
            <pc:docMk/>
            <pc:sldMk cId="232592575" sldId="311"/>
            <ac:spMk id="13" creationId="{488F2DC7-6689-DC5A-84C9-2CB8B3C64390}"/>
          </ac:spMkLst>
        </pc:spChg>
        <pc:spChg chg="del">
          <ac:chgData name="Peter Benson" userId="b9535a2b-8589-4b7f-bc01-72d75254ca75" providerId="ADAL" clId="{12B0A0C1-C49D-4A6F-9001-2F6D81EFB143}" dt="2024-01-17T17:30:10.819" v="1456" actId="21"/>
          <ac:spMkLst>
            <pc:docMk/>
            <pc:sldMk cId="232592575" sldId="311"/>
            <ac:spMk id="15" creationId="{9A4DB1BD-E49C-69FF-B0DF-99A93F060E64}"/>
          </ac:spMkLst>
        </pc:spChg>
        <pc:picChg chg="add mod">
          <ac:chgData name="Peter Benson" userId="b9535a2b-8589-4b7f-bc01-72d75254ca75" providerId="ADAL" clId="{12B0A0C1-C49D-4A6F-9001-2F6D81EFB143}" dt="2024-01-17T17:30:33.261" v="1461" actId="1582"/>
          <ac:picMkLst>
            <pc:docMk/>
            <pc:sldMk cId="232592575" sldId="311"/>
            <ac:picMk id="5" creationId="{D25C82C4-9D26-5C7B-C7CE-275C45C2999C}"/>
          </ac:picMkLst>
        </pc:picChg>
        <pc:picChg chg="add mod">
          <ac:chgData name="Peter Benson" userId="b9535a2b-8589-4b7f-bc01-72d75254ca75" providerId="ADAL" clId="{12B0A0C1-C49D-4A6F-9001-2F6D81EFB143}" dt="2024-01-17T17:30:39.139" v="1462" actId="1582"/>
          <ac:picMkLst>
            <pc:docMk/>
            <pc:sldMk cId="232592575" sldId="311"/>
            <ac:picMk id="7" creationId="{706504CD-2108-E304-8B7C-9B6B80AD674A}"/>
          </ac:picMkLst>
        </pc:picChg>
      </pc:sldChg>
      <pc:sldChg chg="addSp delSp modSp add mod">
        <pc:chgData name="Peter Benson" userId="b9535a2b-8589-4b7f-bc01-72d75254ca75" providerId="ADAL" clId="{12B0A0C1-C49D-4A6F-9001-2F6D81EFB143}" dt="2024-01-17T18:29:04.520" v="1653" actId="313"/>
        <pc:sldMkLst>
          <pc:docMk/>
          <pc:sldMk cId="3082365730" sldId="312"/>
        </pc:sldMkLst>
        <pc:spChg chg="del">
          <ac:chgData name="Peter Benson" userId="b9535a2b-8589-4b7f-bc01-72d75254ca75" providerId="ADAL" clId="{12B0A0C1-C49D-4A6F-9001-2F6D81EFB143}" dt="2024-01-17T18:11:57.667" v="1544"/>
          <ac:spMkLst>
            <pc:docMk/>
            <pc:sldMk cId="3082365730" sldId="312"/>
            <ac:spMk id="5" creationId="{1DC55578-E204-45BB-3CE5-03ED3E7E463F}"/>
          </ac:spMkLst>
        </pc:spChg>
        <pc:spChg chg="add mod ord">
          <ac:chgData name="Peter Benson" userId="b9535a2b-8589-4b7f-bc01-72d75254ca75" providerId="ADAL" clId="{12B0A0C1-C49D-4A6F-9001-2F6D81EFB143}" dt="2024-01-17T18:27:42.726" v="1645" actId="167"/>
          <ac:spMkLst>
            <pc:docMk/>
            <pc:sldMk cId="3082365730" sldId="312"/>
            <ac:spMk id="9" creationId="{6A320BAB-531B-44DA-6651-CBEB27CD5CE8}"/>
          </ac:spMkLst>
        </pc:spChg>
        <pc:spChg chg="add mod ord">
          <ac:chgData name="Peter Benson" userId="b9535a2b-8589-4b7f-bc01-72d75254ca75" providerId="ADAL" clId="{12B0A0C1-C49D-4A6F-9001-2F6D81EFB143}" dt="2024-01-17T18:28:14.598" v="1650" actId="167"/>
          <ac:spMkLst>
            <pc:docMk/>
            <pc:sldMk cId="3082365730" sldId="312"/>
            <ac:spMk id="10" creationId="{27F40703-4EC0-5B73-FCFC-184F104A0846}"/>
          </ac:spMkLst>
        </pc:spChg>
        <pc:spChg chg="mod">
          <ac:chgData name="Peter Benson" userId="b9535a2b-8589-4b7f-bc01-72d75254ca75" providerId="ADAL" clId="{12B0A0C1-C49D-4A6F-9001-2F6D81EFB143}" dt="2024-01-17T18:28:58.606" v="1652" actId="1076"/>
          <ac:spMkLst>
            <pc:docMk/>
            <pc:sldMk cId="3082365730" sldId="312"/>
            <ac:spMk id="15" creationId="{20D085AC-3EBC-8DAC-569A-7BF43EA72AA5}"/>
          </ac:spMkLst>
        </pc:spChg>
        <pc:spChg chg="mod">
          <ac:chgData name="Peter Benson" userId="b9535a2b-8589-4b7f-bc01-72d75254ca75" providerId="ADAL" clId="{12B0A0C1-C49D-4A6F-9001-2F6D81EFB143}" dt="2024-01-17T18:29:04.520" v="1653" actId="313"/>
          <ac:spMkLst>
            <pc:docMk/>
            <pc:sldMk cId="3082365730" sldId="312"/>
            <ac:spMk id="23" creationId="{AC26EF44-945A-B300-A59B-5EF6D5E67F5C}"/>
          </ac:spMkLst>
        </pc:spChg>
        <pc:picChg chg="add mod">
          <ac:chgData name="Peter Benson" userId="b9535a2b-8589-4b7f-bc01-72d75254ca75" providerId="ADAL" clId="{12B0A0C1-C49D-4A6F-9001-2F6D81EFB143}" dt="2024-01-17T18:15:20.744" v="1619" actId="1076"/>
          <ac:picMkLst>
            <pc:docMk/>
            <pc:sldMk cId="3082365730" sldId="312"/>
            <ac:picMk id="6" creationId="{E4C877AE-FA8F-9800-3911-70D88F4A3AE6}"/>
          </ac:picMkLst>
        </pc:picChg>
        <pc:picChg chg="add mod">
          <ac:chgData name="Peter Benson" userId="b9535a2b-8589-4b7f-bc01-72d75254ca75" providerId="ADAL" clId="{12B0A0C1-C49D-4A6F-9001-2F6D81EFB143}" dt="2024-01-17T18:15:50.850" v="1622" actId="1076"/>
          <ac:picMkLst>
            <pc:docMk/>
            <pc:sldMk cId="3082365730" sldId="312"/>
            <ac:picMk id="8" creationId="{53CDAC50-2D4D-FD75-8401-555A08477E06}"/>
          </ac:picMkLst>
        </pc:picChg>
      </pc:sldChg>
      <pc:sldChg chg="addSp delSp modSp add mod">
        <pc:chgData name="Peter Benson" userId="b9535a2b-8589-4b7f-bc01-72d75254ca75" providerId="ADAL" clId="{12B0A0C1-C49D-4A6F-9001-2F6D81EFB143}" dt="2024-01-17T18:52:01.733" v="1761" actId="1076"/>
        <pc:sldMkLst>
          <pc:docMk/>
          <pc:sldMk cId="102782377" sldId="313"/>
        </pc:sldMkLst>
        <pc:spChg chg="del">
          <ac:chgData name="Peter Benson" userId="b9535a2b-8589-4b7f-bc01-72d75254ca75" providerId="ADAL" clId="{12B0A0C1-C49D-4A6F-9001-2F6D81EFB143}" dt="2024-01-17T18:38:00.255" v="1668" actId="21"/>
          <ac:spMkLst>
            <pc:docMk/>
            <pc:sldMk cId="102782377" sldId="313"/>
            <ac:spMk id="13" creationId="{CB32D191-85B6-3C42-06FA-B733DD741C82}"/>
          </ac:spMkLst>
        </pc:spChg>
        <pc:spChg chg="mod">
          <ac:chgData name="Peter Benson" userId="b9535a2b-8589-4b7f-bc01-72d75254ca75" providerId="ADAL" clId="{12B0A0C1-C49D-4A6F-9001-2F6D81EFB143}" dt="2024-01-17T18:51:47.963" v="1760" actId="1076"/>
          <ac:spMkLst>
            <pc:docMk/>
            <pc:sldMk cId="102782377" sldId="313"/>
            <ac:spMk id="15" creationId="{20D085AC-3EBC-8DAC-569A-7BF43EA72AA5}"/>
          </ac:spMkLst>
        </pc:spChg>
        <pc:spChg chg="mod">
          <ac:chgData name="Peter Benson" userId="b9535a2b-8589-4b7f-bc01-72d75254ca75" providerId="ADAL" clId="{12B0A0C1-C49D-4A6F-9001-2F6D81EFB143}" dt="2024-01-17T18:52:01.733" v="1761" actId="1076"/>
          <ac:spMkLst>
            <pc:docMk/>
            <pc:sldMk cId="102782377" sldId="313"/>
            <ac:spMk id="23" creationId="{AC26EF44-945A-B300-A59B-5EF6D5E67F5C}"/>
          </ac:spMkLst>
        </pc:spChg>
        <pc:picChg chg="add mod">
          <ac:chgData name="Peter Benson" userId="b9535a2b-8589-4b7f-bc01-72d75254ca75" providerId="ADAL" clId="{12B0A0C1-C49D-4A6F-9001-2F6D81EFB143}" dt="2024-01-17T18:51:38.872" v="1757" actId="1076"/>
          <ac:picMkLst>
            <pc:docMk/>
            <pc:sldMk cId="102782377" sldId="313"/>
            <ac:picMk id="5" creationId="{9D94788D-494A-A05A-ABD4-AE38C4FB15F3}"/>
          </ac:picMkLst>
        </pc:picChg>
        <pc:picChg chg="add mod">
          <ac:chgData name="Peter Benson" userId="b9535a2b-8589-4b7f-bc01-72d75254ca75" providerId="ADAL" clId="{12B0A0C1-C49D-4A6F-9001-2F6D81EFB143}" dt="2024-01-17T18:51:43.931" v="1759" actId="14100"/>
          <ac:picMkLst>
            <pc:docMk/>
            <pc:sldMk cId="102782377" sldId="313"/>
            <ac:picMk id="7" creationId="{55517F12-12D0-0EC6-C714-00D490E245D4}"/>
          </ac:picMkLst>
        </pc:picChg>
      </pc:sldChg>
      <pc:sldChg chg="addSp delSp modSp add mod">
        <pc:chgData name="Peter Benson" userId="b9535a2b-8589-4b7f-bc01-72d75254ca75" providerId="ADAL" clId="{12B0A0C1-C49D-4A6F-9001-2F6D81EFB143}" dt="2024-01-17T17:34:09.635" v="1491" actId="167"/>
        <pc:sldMkLst>
          <pc:docMk/>
          <pc:sldMk cId="1343474067" sldId="314"/>
        </pc:sldMkLst>
        <pc:spChg chg="add mod ord">
          <ac:chgData name="Peter Benson" userId="b9535a2b-8589-4b7f-bc01-72d75254ca75" providerId="ADAL" clId="{12B0A0C1-C49D-4A6F-9001-2F6D81EFB143}" dt="2024-01-17T17:33:18.477" v="1485" actId="167"/>
          <ac:spMkLst>
            <pc:docMk/>
            <pc:sldMk cId="1343474067" sldId="314"/>
            <ac:spMk id="8" creationId="{4E2F4E5F-6A34-D9A6-F34C-F66456AC4183}"/>
          </ac:spMkLst>
        </pc:spChg>
        <pc:spChg chg="add mod ord">
          <ac:chgData name="Peter Benson" userId="b9535a2b-8589-4b7f-bc01-72d75254ca75" providerId="ADAL" clId="{12B0A0C1-C49D-4A6F-9001-2F6D81EFB143}" dt="2024-01-17T17:34:09.635" v="1491" actId="167"/>
          <ac:spMkLst>
            <pc:docMk/>
            <pc:sldMk cId="1343474067" sldId="314"/>
            <ac:spMk id="9" creationId="{746DCF11-32E6-3D02-03BA-ED8E69ECB478}"/>
          </ac:spMkLst>
        </pc:spChg>
        <pc:spChg chg="del">
          <ac:chgData name="Peter Benson" userId="b9535a2b-8589-4b7f-bc01-72d75254ca75" providerId="ADAL" clId="{12B0A0C1-C49D-4A6F-9001-2F6D81EFB143}" dt="2024-01-17T17:32:13.196" v="1475" actId="21"/>
          <ac:spMkLst>
            <pc:docMk/>
            <pc:sldMk cId="1343474067" sldId="314"/>
            <ac:spMk id="13" creationId="{488F2DC7-6689-DC5A-84C9-2CB8B3C64390}"/>
          </ac:spMkLst>
        </pc:spChg>
        <pc:spChg chg="del mod">
          <ac:chgData name="Peter Benson" userId="b9535a2b-8589-4b7f-bc01-72d75254ca75" providerId="ADAL" clId="{12B0A0C1-C49D-4A6F-9001-2F6D81EFB143}" dt="2024-01-17T17:32:10.642" v="1474" actId="21"/>
          <ac:spMkLst>
            <pc:docMk/>
            <pc:sldMk cId="1343474067" sldId="314"/>
            <ac:spMk id="15" creationId="{9A4DB1BD-E49C-69FF-B0DF-99A93F060E64}"/>
          </ac:spMkLst>
        </pc:spChg>
        <pc:picChg chg="add mod">
          <ac:chgData name="Peter Benson" userId="b9535a2b-8589-4b7f-bc01-72d75254ca75" providerId="ADAL" clId="{12B0A0C1-C49D-4A6F-9001-2F6D81EFB143}" dt="2024-01-17T17:32:50.117" v="1480" actId="1582"/>
          <ac:picMkLst>
            <pc:docMk/>
            <pc:sldMk cId="1343474067" sldId="314"/>
            <ac:picMk id="5" creationId="{9A8C1998-A858-4C3A-4006-A7D5247CA039}"/>
          </ac:picMkLst>
        </pc:picChg>
        <pc:picChg chg="add mod">
          <ac:chgData name="Peter Benson" userId="b9535a2b-8589-4b7f-bc01-72d75254ca75" providerId="ADAL" clId="{12B0A0C1-C49D-4A6F-9001-2F6D81EFB143}" dt="2024-01-17T17:32:45.737" v="1479" actId="1582"/>
          <ac:picMkLst>
            <pc:docMk/>
            <pc:sldMk cId="1343474067" sldId="314"/>
            <ac:picMk id="7" creationId="{093AA35E-62C4-A9BA-0923-8F13B3A47718}"/>
          </ac:picMkLst>
        </pc:picChg>
      </pc:sldChg>
      <pc:sldChg chg="modSp add mod">
        <pc:chgData name="Peter Benson" userId="b9535a2b-8589-4b7f-bc01-72d75254ca75" providerId="ADAL" clId="{12B0A0C1-C49D-4A6F-9001-2F6D81EFB143}" dt="2024-01-17T19:04:05.345" v="2052" actId="14100"/>
        <pc:sldMkLst>
          <pc:docMk/>
          <pc:sldMk cId="2748735118" sldId="315"/>
        </pc:sldMkLst>
        <pc:spChg chg="mod">
          <ac:chgData name="Peter Benson" userId="b9535a2b-8589-4b7f-bc01-72d75254ca75" providerId="ADAL" clId="{12B0A0C1-C49D-4A6F-9001-2F6D81EFB143}" dt="2024-01-17T19:03:54.678" v="2051" actId="20578"/>
          <ac:spMkLst>
            <pc:docMk/>
            <pc:sldMk cId="2748735118" sldId="315"/>
            <ac:spMk id="2" creationId="{00000000-0000-0000-0000-000000000000}"/>
          </ac:spMkLst>
        </pc:spChg>
        <pc:spChg chg="mod">
          <ac:chgData name="Peter Benson" userId="b9535a2b-8589-4b7f-bc01-72d75254ca75" providerId="ADAL" clId="{12B0A0C1-C49D-4A6F-9001-2F6D81EFB143}" dt="2024-01-17T19:04:05.345" v="2052" actId="14100"/>
          <ac:spMkLst>
            <pc:docMk/>
            <pc:sldMk cId="2748735118" sldId="315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5EA90-26A5-4608-BBB0-51C9D5820AC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417F2-2223-462D-8E46-0AC052FFD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87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67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187FCC9-62E3-4248-AC13-629A60BED709}"/>
              </a:ext>
            </a:extLst>
          </p:cNvPr>
          <p:cNvSpPr/>
          <p:nvPr userDrawn="1"/>
        </p:nvSpPr>
        <p:spPr>
          <a:xfrm>
            <a:off x="0" y="0"/>
            <a:ext cx="12192000" cy="11875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CBF490-E118-1FF7-1D67-DDFB91E3B7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151" y="3477190"/>
            <a:ext cx="5789478" cy="185652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76E3FB6-47FB-FEB1-85D7-32AE0840F7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151" y="5425793"/>
            <a:ext cx="5789478" cy="9699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| Date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7A68771-47E0-92ED-75BD-4E4BDADD3A51}"/>
              </a:ext>
            </a:extLst>
          </p:cNvPr>
          <p:cNvSpPr/>
          <p:nvPr userDrawn="1"/>
        </p:nvSpPr>
        <p:spPr>
          <a:xfrm>
            <a:off x="10393338" y="1030349"/>
            <a:ext cx="1798661" cy="5151530"/>
          </a:xfrm>
          <a:custGeom>
            <a:avLst/>
            <a:gdLst>
              <a:gd name="connsiteX0" fmla="*/ 871003 w 1798661"/>
              <a:gd name="connsiteY0" fmla="*/ 1367772 h 5151530"/>
              <a:gd name="connsiteX1" fmla="*/ 1525205 w 1798661"/>
              <a:gd name="connsiteY1" fmla="*/ 2319820 h 5151530"/>
              <a:gd name="connsiteX2" fmla="*/ 1700360 w 1798661"/>
              <a:gd name="connsiteY2" fmla="*/ 2996033 h 5151530"/>
              <a:gd name="connsiteX3" fmla="*/ 1700360 w 1798661"/>
              <a:gd name="connsiteY3" fmla="*/ 4136208 h 5151530"/>
              <a:gd name="connsiteX4" fmla="*/ 1180152 w 1798661"/>
              <a:gd name="connsiteY4" fmla="*/ 3429736 h 5151530"/>
              <a:gd name="connsiteX5" fmla="*/ 873631 w 1798661"/>
              <a:gd name="connsiteY5" fmla="*/ 2352709 h 5151530"/>
              <a:gd name="connsiteX6" fmla="*/ 873631 w 1798661"/>
              <a:gd name="connsiteY6" fmla="*/ 2093977 h 5151530"/>
              <a:gd name="connsiteX7" fmla="*/ 542495 w 1798661"/>
              <a:gd name="connsiteY7" fmla="*/ 2425602 h 5151530"/>
              <a:gd name="connsiteX8" fmla="*/ 873631 w 1798661"/>
              <a:gd name="connsiteY8" fmla="*/ 4615274 h 5151530"/>
              <a:gd name="connsiteX9" fmla="*/ 1735864 w 1798661"/>
              <a:gd name="connsiteY9" fmla="*/ 4919400 h 5151530"/>
              <a:gd name="connsiteX10" fmla="*/ 1798661 w 1798661"/>
              <a:gd name="connsiteY10" fmla="*/ 4918960 h 5151530"/>
              <a:gd name="connsiteX11" fmla="*/ 1798661 w 1798661"/>
              <a:gd name="connsiteY11" fmla="*/ 5151530 h 5151530"/>
              <a:gd name="connsiteX12" fmla="*/ 1706488 w 1798661"/>
              <a:gd name="connsiteY12" fmla="*/ 5151165 h 5151530"/>
              <a:gd name="connsiteX13" fmla="*/ 257990 w 1798661"/>
              <a:gd name="connsiteY13" fmla="*/ 4281334 h 5151530"/>
              <a:gd name="connsiteX14" fmla="*/ 871003 w 1798661"/>
              <a:gd name="connsiteY14" fmla="*/ 1809370 h 5151530"/>
              <a:gd name="connsiteX15" fmla="*/ 1798445 w 1798661"/>
              <a:gd name="connsiteY15" fmla="*/ 0 h 5151530"/>
              <a:gd name="connsiteX16" fmla="*/ 1798661 w 1798661"/>
              <a:gd name="connsiteY16" fmla="*/ 361 h 5151530"/>
              <a:gd name="connsiteX17" fmla="*/ 1798661 w 1798661"/>
              <a:gd name="connsiteY17" fmla="*/ 2334355 h 5151530"/>
              <a:gd name="connsiteX18" fmla="*/ 1798445 w 1798661"/>
              <a:gd name="connsiteY18" fmla="*/ 2334729 h 5151530"/>
              <a:gd name="connsiteX19" fmla="*/ 1467406 w 1798661"/>
              <a:gd name="connsiteY19" fmla="*/ 1672111 h 5151530"/>
              <a:gd name="connsiteX20" fmla="*/ 1734950 w 1798661"/>
              <a:gd name="connsiteY20" fmla="*/ 106123 h 5151530"/>
              <a:gd name="connsiteX21" fmla="*/ 1798445 w 1798661"/>
              <a:gd name="connsiteY21" fmla="*/ 0 h 515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8661" h="5151530">
                <a:moveTo>
                  <a:pt x="871003" y="1367772"/>
                </a:moveTo>
                <a:lnTo>
                  <a:pt x="1525205" y="2319820"/>
                </a:lnTo>
                <a:cubicBezTo>
                  <a:pt x="1587385" y="2409277"/>
                  <a:pt x="1700360" y="2548293"/>
                  <a:pt x="1700360" y="2996033"/>
                </a:cubicBezTo>
                <a:lnTo>
                  <a:pt x="1700360" y="4136208"/>
                </a:lnTo>
                <a:lnTo>
                  <a:pt x="1180152" y="3429736"/>
                </a:lnTo>
                <a:cubicBezTo>
                  <a:pt x="826779" y="3002171"/>
                  <a:pt x="879322" y="2496986"/>
                  <a:pt x="873631" y="2352709"/>
                </a:cubicBezTo>
                <a:lnTo>
                  <a:pt x="873631" y="2093977"/>
                </a:lnTo>
                <a:cubicBezTo>
                  <a:pt x="747256" y="2187247"/>
                  <a:pt x="635627" y="2299041"/>
                  <a:pt x="542495" y="2425602"/>
                </a:cubicBezTo>
                <a:cubicBezTo>
                  <a:pt x="30163" y="3121837"/>
                  <a:pt x="178415" y="4102185"/>
                  <a:pt x="873631" y="4615274"/>
                </a:cubicBezTo>
                <a:cubicBezTo>
                  <a:pt x="1134336" y="4807681"/>
                  <a:pt x="1434935" y="4907055"/>
                  <a:pt x="1735864" y="4919400"/>
                </a:cubicBezTo>
                <a:lnTo>
                  <a:pt x="1798661" y="4918960"/>
                </a:lnTo>
                <a:lnTo>
                  <a:pt x="1798661" y="5151530"/>
                </a:lnTo>
                <a:lnTo>
                  <a:pt x="1706488" y="5151165"/>
                </a:lnTo>
                <a:cubicBezTo>
                  <a:pt x="1129959" y="5121011"/>
                  <a:pt x="578198" y="4813923"/>
                  <a:pt x="257990" y="4281334"/>
                </a:cubicBezTo>
                <a:cubicBezTo>
                  <a:pt x="-254342" y="3429192"/>
                  <a:pt x="20115" y="2322458"/>
                  <a:pt x="871003" y="1809370"/>
                </a:cubicBezTo>
                <a:close/>
                <a:moveTo>
                  <a:pt x="1798445" y="0"/>
                </a:moveTo>
                <a:lnTo>
                  <a:pt x="1798661" y="361"/>
                </a:lnTo>
                <a:lnTo>
                  <a:pt x="1798661" y="2334355"/>
                </a:lnTo>
                <a:lnTo>
                  <a:pt x="1798445" y="2334729"/>
                </a:lnTo>
                <a:cubicBezTo>
                  <a:pt x="1798445" y="2334729"/>
                  <a:pt x="1702112" y="2172039"/>
                  <a:pt x="1467406" y="1672111"/>
                </a:cubicBezTo>
                <a:cubicBezTo>
                  <a:pt x="1167890" y="1034491"/>
                  <a:pt x="1565052" y="384154"/>
                  <a:pt x="1734950" y="106123"/>
                </a:cubicBezTo>
                <a:cubicBezTo>
                  <a:pt x="1749840" y="82005"/>
                  <a:pt x="1798445" y="0"/>
                  <a:pt x="1798445" y="0"/>
                </a:cubicBezTo>
                <a:close/>
              </a:path>
            </a:pathLst>
          </a:custGeom>
          <a:solidFill>
            <a:srgbClr val="FF8A04"/>
          </a:solidFill>
          <a:ln w="949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49" name="Graphic 11">
            <a:extLst>
              <a:ext uri="{FF2B5EF4-FFF2-40B4-BE49-F238E27FC236}">
                <a16:creationId xmlns:a16="http://schemas.microsoft.com/office/drawing/2014/main" id="{F60B3948-DB5C-9ABC-C764-D56B4EF1F431}"/>
              </a:ext>
            </a:extLst>
          </p:cNvPr>
          <p:cNvGrpSpPr/>
          <p:nvPr userDrawn="1"/>
        </p:nvGrpSpPr>
        <p:grpSpPr>
          <a:xfrm>
            <a:off x="682139" y="732212"/>
            <a:ext cx="4267938" cy="1157274"/>
            <a:chOff x="466296" y="500169"/>
            <a:chExt cx="2888378" cy="783199"/>
          </a:xfrm>
        </p:grpSpPr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C4DCDA73-2B12-37A6-F53A-D9B866D133A3}"/>
                </a:ext>
              </a:extLst>
            </p:cNvPr>
            <p:cNvSpPr/>
            <p:nvPr/>
          </p:nvSpPr>
          <p:spPr>
            <a:xfrm>
              <a:off x="674116" y="500169"/>
              <a:ext cx="134527" cy="354810"/>
            </a:xfrm>
            <a:custGeom>
              <a:avLst/>
              <a:gdLst>
                <a:gd name="connsiteX0" fmla="*/ 77013 w 134527"/>
                <a:gd name="connsiteY0" fmla="*/ 16128 h 354810"/>
                <a:gd name="connsiteX1" fmla="*/ 67235 w 134527"/>
                <a:gd name="connsiteY1" fmla="*/ 0 h 354810"/>
                <a:gd name="connsiteX2" fmla="*/ 57524 w 134527"/>
                <a:gd name="connsiteY2" fmla="*/ 16128 h 354810"/>
                <a:gd name="connsiteX3" fmla="*/ 16605 w 134527"/>
                <a:gd name="connsiteY3" fmla="*/ 254112 h 354810"/>
                <a:gd name="connsiteX4" fmla="*/ 67235 w 134527"/>
                <a:gd name="connsiteY4" fmla="*/ 354811 h 354810"/>
                <a:gd name="connsiteX5" fmla="*/ 117932 w 134527"/>
                <a:gd name="connsiteY5" fmla="*/ 254112 h 354810"/>
                <a:gd name="connsiteX6" fmla="*/ 77013 w 134527"/>
                <a:gd name="connsiteY6" fmla="*/ 16128 h 35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527" h="354810">
                  <a:moveTo>
                    <a:pt x="77013" y="16128"/>
                  </a:moveTo>
                  <a:cubicBezTo>
                    <a:pt x="74736" y="12462"/>
                    <a:pt x="67235" y="0"/>
                    <a:pt x="67235" y="0"/>
                  </a:cubicBezTo>
                  <a:cubicBezTo>
                    <a:pt x="67235" y="0"/>
                    <a:pt x="60136" y="12462"/>
                    <a:pt x="57524" y="16128"/>
                  </a:cubicBezTo>
                  <a:cubicBezTo>
                    <a:pt x="31540" y="58380"/>
                    <a:pt x="-29202" y="157212"/>
                    <a:pt x="16605" y="254112"/>
                  </a:cubicBezTo>
                  <a:cubicBezTo>
                    <a:pt x="52502" y="330086"/>
                    <a:pt x="67235" y="354811"/>
                    <a:pt x="67235" y="354811"/>
                  </a:cubicBezTo>
                  <a:cubicBezTo>
                    <a:pt x="67235" y="354811"/>
                    <a:pt x="81969" y="330086"/>
                    <a:pt x="117932" y="254112"/>
                  </a:cubicBezTo>
                  <a:cubicBezTo>
                    <a:pt x="163740" y="157212"/>
                    <a:pt x="102930" y="58380"/>
                    <a:pt x="77013" y="16128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70905109-8727-4041-1BA2-644DC0F5B101}"/>
                </a:ext>
              </a:extLst>
            </p:cNvPr>
            <p:cNvSpPr/>
            <p:nvPr/>
          </p:nvSpPr>
          <p:spPr>
            <a:xfrm>
              <a:off x="466296" y="708030"/>
              <a:ext cx="550178" cy="575338"/>
            </a:xfrm>
            <a:custGeom>
              <a:avLst/>
              <a:gdLst>
                <a:gd name="connsiteX0" fmla="*/ 416966 w 550178"/>
                <a:gd name="connsiteY0" fmla="*/ 67110 h 575338"/>
                <a:gd name="connsiteX1" fmla="*/ 416966 w 550178"/>
                <a:gd name="connsiteY1" fmla="*/ 0 h 575338"/>
                <a:gd name="connsiteX2" fmla="*/ 317247 w 550178"/>
                <a:gd name="connsiteY2" fmla="*/ 144683 h 575338"/>
                <a:gd name="connsiteX3" fmla="*/ 290459 w 550178"/>
                <a:gd name="connsiteY3" fmla="*/ 247448 h 575338"/>
                <a:gd name="connsiteX4" fmla="*/ 290459 w 550178"/>
                <a:gd name="connsiteY4" fmla="*/ 420721 h 575338"/>
                <a:gd name="connsiteX5" fmla="*/ 370355 w 550178"/>
                <a:gd name="connsiteY5" fmla="*/ 313025 h 575338"/>
                <a:gd name="connsiteX6" fmla="*/ 417234 w 550178"/>
                <a:gd name="connsiteY6" fmla="*/ 149415 h 575338"/>
                <a:gd name="connsiteX7" fmla="*/ 417234 w 550178"/>
                <a:gd name="connsiteY7" fmla="*/ 110029 h 575338"/>
                <a:gd name="connsiteX8" fmla="*/ 467878 w 550178"/>
                <a:gd name="connsiteY8" fmla="*/ 442795 h 575338"/>
                <a:gd name="connsiteX9" fmla="*/ 133480 w 550178"/>
                <a:gd name="connsiteY9" fmla="*/ 493192 h 575338"/>
                <a:gd name="connsiteX10" fmla="*/ 82836 w 550178"/>
                <a:gd name="connsiteY10" fmla="*/ 160426 h 575338"/>
                <a:gd name="connsiteX11" fmla="*/ 133480 w 550178"/>
                <a:gd name="connsiteY11" fmla="*/ 110029 h 575338"/>
                <a:gd name="connsiteX12" fmla="*/ 133480 w 550178"/>
                <a:gd name="connsiteY12" fmla="*/ 149415 h 575338"/>
                <a:gd name="connsiteX13" fmla="*/ 180359 w 550178"/>
                <a:gd name="connsiteY13" fmla="*/ 313025 h 575338"/>
                <a:gd name="connsiteX14" fmla="*/ 259384 w 550178"/>
                <a:gd name="connsiteY14" fmla="*/ 420388 h 575338"/>
                <a:gd name="connsiteX15" fmla="*/ 259384 w 550178"/>
                <a:gd name="connsiteY15" fmla="*/ 247448 h 575338"/>
                <a:gd name="connsiteX16" fmla="*/ 232931 w 550178"/>
                <a:gd name="connsiteY16" fmla="*/ 144683 h 575338"/>
                <a:gd name="connsiteX17" fmla="*/ 133212 w 550178"/>
                <a:gd name="connsiteY17" fmla="*/ 0 h 575338"/>
                <a:gd name="connsiteX18" fmla="*/ 133212 w 550178"/>
                <a:gd name="connsiteY18" fmla="*/ 67110 h 575338"/>
                <a:gd name="connsiteX19" fmla="*/ 39457 w 550178"/>
                <a:gd name="connsiteY19" fmla="*/ 442776 h 575338"/>
                <a:gd name="connsiteX20" fmla="*/ 416966 w 550178"/>
                <a:gd name="connsiteY20" fmla="*/ 536073 h 575338"/>
                <a:gd name="connsiteX21" fmla="*/ 510721 w 550178"/>
                <a:gd name="connsiteY21" fmla="*/ 160407 h 575338"/>
                <a:gd name="connsiteX22" fmla="*/ 416966 w 550178"/>
                <a:gd name="connsiteY22" fmla="*/ 67110 h 57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0178" h="575338">
                  <a:moveTo>
                    <a:pt x="416966" y="67110"/>
                  </a:moveTo>
                  <a:lnTo>
                    <a:pt x="416966" y="0"/>
                  </a:lnTo>
                  <a:lnTo>
                    <a:pt x="317247" y="144683"/>
                  </a:lnTo>
                  <a:cubicBezTo>
                    <a:pt x="308072" y="158012"/>
                    <a:pt x="290459" y="179405"/>
                    <a:pt x="290459" y="247448"/>
                  </a:cubicBezTo>
                  <a:lnTo>
                    <a:pt x="290459" y="420721"/>
                  </a:lnTo>
                  <a:lnTo>
                    <a:pt x="370355" y="313025"/>
                  </a:lnTo>
                  <a:cubicBezTo>
                    <a:pt x="423931" y="248114"/>
                    <a:pt x="416095" y="171274"/>
                    <a:pt x="417234" y="149415"/>
                  </a:cubicBezTo>
                  <a:lnTo>
                    <a:pt x="417234" y="110029"/>
                  </a:lnTo>
                  <a:cubicBezTo>
                    <a:pt x="523561" y="188003"/>
                    <a:pt x="546235" y="336987"/>
                    <a:pt x="467878" y="442795"/>
                  </a:cubicBezTo>
                  <a:cubicBezTo>
                    <a:pt x="389522" y="548602"/>
                    <a:pt x="239806" y="571166"/>
                    <a:pt x="133480" y="493192"/>
                  </a:cubicBezTo>
                  <a:cubicBezTo>
                    <a:pt x="27153" y="415218"/>
                    <a:pt x="4479" y="266233"/>
                    <a:pt x="82836" y="160426"/>
                  </a:cubicBezTo>
                  <a:cubicBezTo>
                    <a:pt x="97079" y="141192"/>
                    <a:pt x="114152" y="124203"/>
                    <a:pt x="133480" y="110029"/>
                  </a:cubicBezTo>
                  <a:lnTo>
                    <a:pt x="133480" y="149415"/>
                  </a:lnTo>
                  <a:cubicBezTo>
                    <a:pt x="134351" y="171274"/>
                    <a:pt x="126314" y="248114"/>
                    <a:pt x="180359" y="313025"/>
                  </a:cubicBezTo>
                  <a:lnTo>
                    <a:pt x="259384" y="420388"/>
                  </a:lnTo>
                  <a:lnTo>
                    <a:pt x="259384" y="247448"/>
                  </a:lnTo>
                  <a:cubicBezTo>
                    <a:pt x="259384" y="179405"/>
                    <a:pt x="242106" y="158279"/>
                    <a:pt x="232931" y="144683"/>
                  </a:cubicBezTo>
                  <a:lnTo>
                    <a:pt x="133212" y="0"/>
                  </a:lnTo>
                  <a:lnTo>
                    <a:pt x="133212" y="67110"/>
                  </a:lnTo>
                  <a:cubicBezTo>
                    <a:pt x="3076" y="145084"/>
                    <a:pt x="-38899" y="313276"/>
                    <a:pt x="39457" y="442776"/>
                  </a:cubicBezTo>
                  <a:cubicBezTo>
                    <a:pt x="117814" y="572277"/>
                    <a:pt x="286830" y="614047"/>
                    <a:pt x="416966" y="536073"/>
                  </a:cubicBezTo>
                  <a:cubicBezTo>
                    <a:pt x="547102" y="458099"/>
                    <a:pt x="589077" y="289908"/>
                    <a:pt x="510721" y="160407"/>
                  </a:cubicBezTo>
                  <a:cubicBezTo>
                    <a:pt x="487582" y="122166"/>
                    <a:pt x="455395" y="90136"/>
                    <a:pt x="416966" y="67110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9EDF1C07-D051-3EDC-A910-FDC2266DE7DF}"/>
                </a:ext>
              </a:extLst>
            </p:cNvPr>
            <p:cNvSpPr/>
            <p:nvPr/>
          </p:nvSpPr>
          <p:spPr>
            <a:xfrm>
              <a:off x="1181883" y="1075703"/>
              <a:ext cx="137825" cy="144350"/>
            </a:xfrm>
            <a:custGeom>
              <a:avLst/>
              <a:gdLst>
                <a:gd name="connsiteX0" fmla="*/ 68913 w 137825"/>
                <a:gd name="connsiteY0" fmla="*/ 0 h 144350"/>
                <a:gd name="connsiteX1" fmla="*/ 0 w 137825"/>
                <a:gd name="connsiteY1" fmla="*/ 71242 h 144350"/>
                <a:gd name="connsiteX2" fmla="*/ 0 w 137825"/>
                <a:gd name="connsiteY2" fmla="*/ 73375 h 144350"/>
                <a:gd name="connsiteX3" fmla="*/ 68645 w 137825"/>
                <a:gd name="connsiteY3" fmla="*/ 144350 h 144350"/>
                <a:gd name="connsiteX4" fmla="*/ 137825 w 137825"/>
                <a:gd name="connsiteY4" fmla="*/ 73108 h 144350"/>
                <a:gd name="connsiteX5" fmla="*/ 137825 w 137825"/>
                <a:gd name="connsiteY5" fmla="*/ 70909 h 144350"/>
                <a:gd name="connsiteX6" fmla="*/ 68913 w 137825"/>
                <a:gd name="connsiteY6" fmla="*/ 0 h 144350"/>
                <a:gd name="connsiteX7" fmla="*/ 114788 w 137825"/>
                <a:gd name="connsiteY7" fmla="*/ 73308 h 144350"/>
                <a:gd name="connsiteX8" fmla="*/ 68913 w 137825"/>
                <a:gd name="connsiteY8" fmla="*/ 125890 h 144350"/>
                <a:gd name="connsiteX9" fmla="*/ 23105 w 137825"/>
                <a:gd name="connsiteY9" fmla="*/ 73308 h 144350"/>
                <a:gd name="connsiteX10" fmla="*/ 23105 w 137825"/>
                <a:gd name="connsiteY10" fmla="*/ 71175 h 144350"/>
                <a:gd name="connsiteX11" fmla="*/ 68913 w 137825"/>
                <a:gd name="connsiteY11" fmla="*/ 18394 h 144350"/>
                <a:gd name="connsiteX12" fmla="*/ 114788 w 137825"/>
                <a:gd name="connsiteY12" fmla="*/ 71709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825" h="144350">
                  <a:moveTo>
                    <a:pt x="68913" y="0"/>
                  </a:moveTo>
                  <a:cubicBezTo>
                    <a:pt x="29266" y="0"/>
                    <a:pt x="0" y="29390"/>
                    <a:pt x="0" y="71242"/>
                  </a:cubicBezTo>
                  <a:lnTo>
                    <a:pt x="0" y="73375"/>
                  </a:lnTo>
                  <a:cubicBezTo>
                    <a:pt x="0" y="114227"/>
                    <a:pt x="28730" y="144350"/>
                    <a:pt x="68645" y="144350"/>
                  </a:cubicBezTo>
                  <a:cubicBezTo>
                    <a:pt x="108559" y="144350"/>
                    <a:pt x="137825" y="115294"/>
                    <a:pt x="137825" y="73108"/>
                  </a:cubicBezTo>
                  <a:lnTo>
                    <a:pt x="137825" y="70909"/>
                  </a:lnTo>
                  <a:cubicBezTo>
                    <a:pt x="137825" y="29123"/>
                    <a:pt x="108626" y="0"/>
                    <a:pt x="68913" y="0"/>
                  </a:cubicBezTo>
                  <a:close/>
                  <a:moveTo>
                    <a:pt x="114788" y="73308"/>
                  </a:moveTo>
                  <a:cubicBezTo>
                    <a:pt x="114788" y="104830"/>
                    <a:pt x="97107" y="125890"/>
                    <a:pt x="68913" y="125890"/>
                  </a:cubicBezTo>
                  <a:cubicBezTo>
                    <a:pt x="40718" y="125890"/>
                    <a:pt x="23105" y="105364"/>
                    <a:pt x="23105" y="73308"/>
                  </a:cubicBezTo>
                  <a:lnTo>
                    <a:pt x="23105" y="71175"/>
                  </a:lnTo>
                  <a:cubicBezTo>
                    <a:pt x="23105" y="39186"/>
                    <a:pt x="40785" y="18394"/>
                    <a:pt x="68913" y="18394"/>
                  </a:cubicBezTo>
                  <a:cubicBezTo>
                    <a:pt x="97040" y="18394"/>
                    <a:pt x="114788" y="39186"/>
                    <a:pt x="114788" y="7170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A392F0D2-90CD-AF45-0B4A-E69C8979E42C}"/>
                </a:ext>
              </a:extLst>
            </p:cNvPr>
            <p:cNvSpPr/>
            <p:nvPr/>
          </p:nvSpPr>
          <p:spPr>
            <a:xfrm>
              <a:off x="1333371" y="1010641"/>
              <a:ext cx="78556" cy="207079"/>
            </a:xfrm>
            <a:custGeom>
              <a:avLst/>
              <a:gdLst>
                <a:gd name="connsiteX0" fmla="*/ 62751 w 78556"/>
                <a:gd name="connsiteY0" fmla="*/ 18411 h 207079"/>
                <a:gd name="connsiteX1" fmla="*/ 78556 w 78556"/>
                <a:gd name="connsiteY1" fmla="*/ 21344 h 207079"/>
                <a:gd name="connsiteX2" fmla="*/ 78556 w 78556"/>
                <a:gd name="connsiteY2" fmla="*/ 2683 h 207079"/>
                <a:gd name="connsiteX3" fmla="*/ 61948 w 78556"/>
                <a:gd name="connsiteY3" fmla="*/ 18 h 207079"/>
                <a:gd name="connsiteX4" fmla="*/ 20091 w 78556"/>
                <a:gd name="connsiteY4" fmla="*/ 44869 h 207079"/>
                <a:gd name="connsiteX5" fmla="*/ 20091 w 78556"/>
                <a:gd name="connsiteY5" fmla="*/ 68327 h 207079"/>
                <a:gd name="connsiteX6" fmla="*/ 0 w 78556"/>
                <a:gd name="connsiteY6" fmla="*/ 68327 h 207079"/>
                <a:gd name="connsiteX7" fmla="*/ 0 w 78556"/>
                <a:gd name="connsiteY7" fmla="*/ 85655 h 207079"/>
                <a:gd name="connsiteX8" fmla="*/ 20091 w 78556"/>
                <a:gd name="connsiteY8" fmla="*/ 85655 h 207079"/>
                <a:gd name="connsiteX9" fmla="*/ 20091 w 78556"/>
                <a:gd name="connsiteY9" fmla="*/ 189752 h 207079"/>
                <a:gd name="connsiteX10" fmla="*/ 536 w 78556"/>
                <a:gd name="connsiteY10" fmla="*/ 189752 h 207079"/>
                <a:gd name="connsiteX11" fmla="*/ 536 w 78556"/>
                <a:gd name="connsiteY11" fmla="*/ 207079 h 207079"/>
                <a:gd name="connsiteX12" fmla="*/ 67506 w 78556"/>
                <a:gd name="connsiteY12" fmla="*/ 207079 h 207079"/>
                <a:gd name="connsiteX13" fmla="*/ 67506 w 78556"/>
                <a:gd name="connsiteY13" fmla="*/ 189752 h 207079"/>
                <a:gd name="connsiteX14" fmla="*/ 42258 w 78556"/>
                <a:gd name="connsiteY14" fmla="*/ 189752 h 207079"/>
                <a:gd name="connsiteX15" fmla="*/ 42258 w 78556"/>
                <a:gd name="connsiteY15" fmla="*/ 85588 h 207079"/>
                <a:gd name="connsiteX16" fmla="*/ 76614 w 78556"/>
                <a:gd name="connsiteY16" fmla="*/ 85588 h 207079"/>
                <a:gd name="connsiteX17" fmla="*/ 76614 w 78556"/>
                <a:gd name="connsiteY17" fmla="*/ 68261 h 207079"/>
                <a:gd name="connsiteX18" fmla="*/ 42258 w 78556"/>
                <a:gd name="connsiteY18" fmla="*/ 68261 h 207079"/>
                <a:gd name="connsiteX19" fmla="*/ 42258 w 78556"/>
                <a:gd name="connsiteY19" fmla="*/ 42670 h 207079"/>
                <a:gd name="connsiteX20" fmla="*/ 62751 w 78556"/>
                <a:gd name="connsiteY20" fmla="*/ 18411 h 2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556" h="207079">
                  <a:moveTo>
                    <a:pt x="62751" y="18411"/>
                  </a:moveTo>
                  <a:cubicBezTo>
                    <a:pt x="68168" y="18277"/>
                    <a:pt x="73552" y="19276"/>
                    <a:pt x="78556" y="21344"/>
                  </a:cubicBezTo>
                  <a:lnTo>
                    <a:pt x="78556" y="2683"/>
                  </a:lnTo>
                  <a:cubicBezTo>
                    <a:pt x="73238" y="764"/>
                    <a:pt x="67603" y="-140"/>
                    <a:pt x="61948" y="18"/>
                  </a:cubicBezTo>
                  <a:cubicBezTo>
                    <a:pt x="34021" y="18"/>
                    <a:pt x="20091" y="16279"/>
                    <a:pt x="20091" y="44869"/>
                  </a:cubicBezTo>
                  <a:lnTo>
                    <a:pt x="20091" y="68327"/>
                  </a:lnTo>
                  <a:lnTo>
                    <a:pt x="0" y="68327"/>
                  </a:lnTo>
                  <a:lnTo>
                    <a:pt x="0" y="85655"/>
                  </a:lnTo>
                  <a:lnTo>
                    <a:pt x="20091" y="85655"/>
                  </a:lnTo>
                  <a:lnTo>
                    <a:pt x="20091" y="189752"/>
                  </a:lnTo>
                  <a:lnTo>
                    <a:pt x="536" y="189752"/>
                  </a:lnTo>
                  <a:lnTo>
                    <a:pt x="536" y="207079"/>
                  </a:lnTo>
                  <a:lnTo>
                    <a:pt x="67506" y="207079"/>
                  </a:lnTo>
                  <a:lnTo>
                    <a:pt x="67506" y="189752"/>
                  </a:lnTo>
                  <a:lnTo>
                    <a:pt x="42258" y="189752"/>
                  </a:lnTo>
                  <a:lnTo>
                    <a:pt x="42258" y="85588"/>
                  </a:lnTo>
                  <a:lnTo>
                    <a:pt x="76614" y="85588"/>
                  </a:lnTo>
                  <a:lnTo>
                    <a:pt x="76614" y="68261"/>
                  </a:lnTo>
                  <a:lnTo>
                    <a:pt x="42258" y="68261"/>
                  </a:lnTo>
                  <a:lnTo>
                    <a:pt x="42258" y="42670"/>
                  </a:lnTo>
                  <a:cubicBezTo>
                    <a:pt x="42325" y="28008"/>
                    <a:pt x="47951" y="18411"/>
                    <a:pt x="62751" y="1841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9EFE8681-C381-E30C-C84D-43557B6FECBF}"/>
                </a:ext>
              </a:extLst>
            </p:cNvPr>
            <p:cNvSpPr/>
            <p:nvPr/>
          </p:nvSpPr>
          <p:spPr>
            <a:xfrm>
              <a:off x="1697155" y="1075623"/>
              <a:ext cx="236874" cy="142030"/>
            </a:xfrm>
            <a:custGeom>
              <a:avLst/>
              <a:gdLst>
                <a:gd name="connsiteX0" fmla="*/ 217252 w 236874"/>
                <a:gd name="connsiteY0" fmla="*/ 124703 h 142030"/>
                <a:gd name="connsiteX1" fmla="*/ 217252 w 236874"/>
                <a:gd name="connsiteY1" fmla="*/ 55594 h 142030"/>
                <a:gd name="connsiteX2" fmla="*/ 170842 w 236874"/>
                <a:gd name="connsiteY2" fmla="*/ 80 h 142030"/>
                <a:gd name="connsiteX3" fmla="*/ 124431 w 236874"/>
                <a:gd name="connsiteY3" fmla="*/ 28403 h 142030"/>
                <a:gd name="connsiteX4" fmla="*/ 83445 w 236874"/>
                <a:gd name="connsiteY4" fmla="*/ 80 h 142030"/>
                <a:gd name="connsiteX5" fmla="*/ 42392 w 236874"/>
                <a:gd name="connsiteY5" fmla="*/ 25471 h 142030"/>
                <a:gd name="connsiteX6" fmla="*/ 42392 w 236874"/>
                <a:gd name="connsiteY6" fmla="*/ 3279 h 142030"/>
                <a:gd name="connsiteX7" fmla="*/ 0 w 236874"/>
                <a:gd name="connsiteY7" fmla="*/ 3279 h 142030"/>
                <a:gd name="connsiteX8" fmla="*/ 0 w 236874"/>
                <a:gd name="connsiteY8" fmla="*/ 20606 h 142030"/>
                <a:gd name="connsiteX9" fmla="*/ 20091 w 236874"/>
                <a:gd name="connsiteY9" fmla="*/ 20606 h 142030"/>
                <a:gd name="connsiteX10" fmla="*/ 20091 w 236874"/>
                <a:gd name="connsiteY10" fmla="*/ 124703 h 142030"/>
                <a:gd name="connsiteX11" fmla="*/ 469 w 236874"/>
                <a:gd name="connsiteY11" fmla="*/ 124703 h 142030"/>
                <a:gd name="connsiteX12" fmla="*/ 469 w 236874"/>
                <a:gd name="connsiteY12" fmla="*/ 142031 h 142030"/>
                <a:gd name="connsiteX13" fmla="*/ 62417 w 236874"/>
                <a:gd name="connsiteY13" fmla="*/ 142031 h 142030"/>
                <a:gd name="connsiteX14" fmla="*/ 62417 w 236874"/>
                <a:gd name="connsiteY14" fmla="*/ 124703 h 142030"/>
                <a:gd name="connsiteX15" fmla="*/ 42325 w 236874"/>
                <a:gd name="connsiteY15" fmla="*/ 124703 h 142030"/>
                <a:gd name="connsiteX16" fmla="*/ 42325 w 236874"/>
                <a:gd name="connsiteY16" fmla="*/ 56660 h 142030"/>
                <a:gd name="connsiteX17" fmla="*/ 75184 w 236874"/>
                <a:gd name="connsiteY17" fmla="*/ 19398 h 142030"/>
                <a:gd name="connsiteX18" fmla="*/ 78556 w 236874"/>
                <a:gd name="connsiteY18" fmla="*/ 19340 h 142030"/>
                <a:gd name="connsiteX19" fmla="*/ 107488 w 236874"/>
                <a:gd name="connsiteY19" fmla="*/ 53995 h 142030"/>
                <a:gd name="connsiteX20" fmla="*/ 107488 w 236874"/>
                <a:gd name="connsiteY20" fmla="*/ 124703 h 142030"/>
                <a:gd name="connsiteX21" fmla="*/ 87397 w 236874"/>
                <a:gd name="connsiteY21" fmla="*/ 124703 h 142030"/>
                <a:gd name="connsiteX22" fmla="*/ 87397 w 236874"/>
                <a:gd name="connsiteY22" fmla="*/ 142031 h 142030"/>
                <a:gd name="connsiteX23" fmla="*/ 149880 w 236874"/>
                <a:gd name="connsiteY23" fmla="*/ 142031 h 142030"/>
                <a:gd name="connsiteX24" fmla="*/ 149880 w 236874"/>
                <a:gd name="connsiteY24" fmla="*/ 124703 h 142030"/>
                <a:gd name="connsiteX25" fmla="*/ 129789 w 236874"/>
                <a:gd name="connsiteY25" fmla="*/ 124703 h 142030"/>
                <a:gd name="connsiteX26" fmla="*/ 129789 w 236874"/>
                <a:gd name="connsiteY26" fmla="*/ 56660 h 142030"/>
                <a:gd name="connsiteX27" fmla="*/ 162647 w 236874"/>
                <a:gd name="connsiteY27" fmla="*/ 19398 h 142030"/>
                <a:gd name="connsiteX28" fmla="*/ 166020 w 236874"/>
                <a:gd name="connsiteY28" fmla="*/ 19340 h 142030"/>
                <a:gd name="connsiteX29" fmla="*/ 195018 w 236874"/>
                <a:gd name="connsiteY29" fmla="*/ 53995 h 142030"/>
                <a:gd name="connsiteX30" fmla="*/ 195018 w 236874"/>
                <a:gd name="connsiteY30" fmla="*/ 124703 h 142030"/>
                <a:gd name="connsiteX31" fmla="*/ 174927 w 236874"/>
                <a:gd name="connsiteY31" fmla="*/ 124703 h 142030"/>
                <a:gd name="connsiteX32" fmla="*/ 174927 w 236874"/>
                <a:gd name="connsiteY32" fmla="*/ 142031 h 142030"/>
                <a:gd name="connsiteX33" fmla="*/ 236875 w 236874"/>
                <a:gd name="connsiteY33" fmla="*/ 142031 h 142030"/>
                <a:gd name="connsiteX34" fmla="*/ 236875 w 236874"/>
                <a:gd name="connsiteY34" fmla="*/ 124703 h 14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6874" h="142030">
                  <a:moveTo>
                    <a:pt x="217252" y="124703"/>
                  </a:moveTo>
                  <a:lnTo>
                    <a:pt x="217252" y="55594"/>
                  </a:lnTo>
                  <a:cubicBezTo>
                    <a:pt x="217252" y="15008"/>
                    <a:pt x="195822" y="80"/>
                    <a:pt x="170842" y="80"/>
                  </a:cubicBezTo>
                  <a:cubicBezTo>
                    <a:pt x="151216" y="-37"/>
                    <a:pt x="133224" y="10943"/>
                    <a:pt x="124431" y="28403"/>
                  </a:cubicBezTo>
                  <a:cubicBezTo>
                    <a:pt x="119029" y="10642"/>
                    <a:pt x="102057" y="-1087"/>
                    <a:pt x="83445" y="80"/>
                  </a:cubicBezTo>
                  <a:cubicBezTo>
                    <a:pt x="65852" y="-525"/>
                    <a:pt x="49635" y="9505"/>
                    <a:pt x="42392" y="25471"/>
                  </a:cubicBezTo>
                  <a:lnTo>
                    <a:pt x="42392" y="3279"/>
                  </a:lnTo>
                  <a:lnTo>
                    <a:pt x="0" y="3279"/>
                  </a:lnTo>
                  <a:lnTo>
                    <a:pt x="0" y="20606"/>
                  </a:lnTo>
                  <a:lnTo>
                    <a:pt x="20091" y="20606"/>
                  </a:lnTo>
                  <a:lnTo>
                    <a:pt x="20091" y="124703"/>
                  </a:lnTo>
                  <a:lnTo>
                    <a:pt x="469" y="124703"/>
                  </a:lnTo>
                  <a:lnTo>
                    <a:pt x="469" y="142031"/>
                  </a:lnTo>
                  <a:lnTo>
                    <a:pt x="62417" y="142031"/>
                  </a:lnTo>
                  <a:lnTo>
                    <a:pt x="62417" y="124703"/>
                  </a:lnTo>
                  <a:lnTo>
                    <a:pt x="42325" y="124703"/>
                  </a:lnTo>
                  <a:lnTo>
                    <a:pt x="42325" y="56660"/>
                  </a:lnTo>
                  <a:cubicBezTo>
                    <a:pt x="41059" y="37341"/>
                    <a:pt x="55770" y="20658"/>
                    <a:pt x="75184" y="19398"/>
                  </a:cubicBezTo>
                  <a:cubicBezTo>
                    <a:pt x="76306" y="19325"/>
                    <a:pt x="77432" y="19306"/>
                    <a:pt x="78556" y="19340"/>
                  </a:cubicBezTo>
                  <a:cubicBezTo>
                    <a:pt x="97844" y="19340"/>
                    <a:pt x="107488" y="29470"/>
                    <a:pt x="107488" y="53995"/>
                  </a:cubicBezTo>
                  <a:lnTo>
                    <a:pt x="107488" y="124703"/>
                  </a:lnTo>
                  <a:lnTo>
                    <a:pt x="87397" y="124703"/>
                  </a:lnTo>
                  <a:lnTo>
                    <a:pt x="87397" y="142031"/>
                  </a:lnTo>
                  <a:lnTo>
                    <a:pt x="149880" y="142031"/>
                  </a:lnTo>
                  <a:lnTo>
                    <a:pt x="149880" y="124703"/>
                  </a:lnTo>
                  <a:lnTo>
                    <a:pt x="129789" y="124703"/>
                  </a:lnTo>
                  <a:lnTo>
                    <a:pt x="129789" y="56660"/>
                  </a:lnTo>
                  <a:cubicBezTo>
                    <a:pt x="128522" y="37341"/>
                    <a:pt x="143233" y="20658"/>
                    <a:pt x="162647" y="19398"/>
                  </a:cubicBezTo>
                  <a:cubicBezTo>
                    <a:pt x="163770" y="19325"/>
                    <a:pt x="164895" y="19306"/>
                    <a:pt x="166020" y="19340"/>
                  </a:cubicBezTo>
                  <a:cubicBezTo>
                    <a:pt x="185307" y="19340"/>
                    <a:pt x="195018" y="29470"/>
                    <a:pt x="195018" y="53995"/>
                  </a:cubicBezTo>
                  <a:lnTo>
                    <a:pt x="195018" y="124703"/>
                  </a:lnTo>
                  <a:lnTo>
                    <a:pt x="174927" y="124703"/>
                  </a:lnTo>
                  <a:lnTo>
                    <a:pt x="174927" y="142031"/>
                  </a:lnTo>
                  <a:lnTo>
                    <a:pt x="236875" y="142031"/>
                  </a:lnTo>
                  <a:lnTo>
                    <a:pt x="236875" y="12470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63ED648-C50D-317B-6738-861B236C8CA5}"/>
                </a:ext>
              </a:extLst>
            </p:cNvPr>
            <p:cNvSpPr/>
            <p:nvPr/>
          </p:nvSpPr>
          <p:spPr>
            <a:xfrm>
              <a:off x="1477625" y="1027053"/>
              <a:ext cx="202116" cy="190600"/>
            </a:xfrm>
            <a:custGeom>
              <a:avLst/>
              <a:gdLst>
                <a:gd name="connsiteX0" fmla="*/ 183432 w 202116"/>
                <a:gd name="connsiteY0" fmla="*/ 173273 h 190600"/>
                <a:gd name="connsiteX1" fmla="*/ 116931 w 202116"/>
                <a:gd name="connsiteY1" fmla="*/ 0 h 190600"/>
                <a:gd name="connsiteX2" fmla="*/ 85789 w 202116"/>
                <a:gd name="connsiteY2" fmla="*/ 0 h 190600"/>
                <a:gd name="connsiteX3" fmla="*/ 18283 w 202116"/>
                <a:gd name="connsiteY3" fmla="*/ 173273 h 190600"/>
                <a:gd name="connsiteX4" fmla="*/ 0 w 202116"/>
                <a:gd name="connsiteY4" fmla="*/ 173273 h 190600"/>
                <a:gd name="connsiteX5" fmla="*/ 0 w 202116"/>
                <a:gd name="connsiteY5" fmla="*/ 190601 h 190600"/>
                <a:gd name="connsiteX6" fmla="*/ 61680 w 202116"/>
                <a:gd name="connsiteY6" fmla="*/ 190601 h 190600"/>
                <a:gd name="connsiteX7" fmla="*/ 61680 w 202116"/>
                <a:gd name="connsiteY7" fmla="*/ 173273 h 190600"/>
                <a:gd name="connsiteX8" fmla="*/ 40182 w 202116"/>
                <a:gd name="connsiteY8" fmla="*/ 173273 h 190600"/>
                <a:gd name="connsiteX9" fmla="*/ 58465 w 202116"/>
                <a:gd name="connsiteY9" fmla="*/ 125223 h 190600"/>
                <a:gd name="connsiteX10" fmla="*/ 141977 w 202116"/>
                <a:gd name="connsiteY10" fmla="*/ 125223 h 190600"/>
                <a:gd name="connsiteX11" fmla="*/ 160260 w 202116"/>
                <a:gd name="connsiteY11" fmla="*/ 173273 h 190600"/>
                <a:gd name="connsiteX12" fmla="*/ 139366 w 202116"/>
                <a:gd name="connsiteY12" fmla="*/ 173273 h 190600"/>
                <a:gd name="connsiteX13" fmla="*/ 139366 w 202116"/>
                <a:gd name="connsiteY13" fmla="*/ 190601 h 190600"/>
                <a:gd name="connsiteX14" fmla="*/ 202117 w 202116"/>
                <a:gd name="connsiteY14" fmla="*/ 190601 h 190600"/>
                <a:gd name="connsiteX15" fmla="*/ 202117 w 202116"/>
                <a:gd name="connsiteY15" fmla="*/ 173273 h 190600"/>
                <a:gd name="connsiteX16" fmla="*/ 65497 w 202116"/>
                <a:gd name="connsiteY16" fmla="*/ 107363 h 190600"/>
                <a:gd name="connsiteX17" fmla="*/ 99786 w 202116"/>
                <a:gd name="connsiteY17" fmla="*/ 19060 h 190600"/>
                <a:gd name="connsiteX18" fmla="*/ 100858 w 202116"/>
                <a:gd name="connsiteY18" fmla="*/ 19060 h 190600"/>
                <a:gd name="connsiteX19" fmla="*/ 135080 w 202116"/>
                <a:gd name="connsiteY19" fmla="*/ 107363 h 1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2116" h="190600">
                  <a:moveTo>
                    <a:pt x="183432" y="173273"/>
                  </a:moveTo>
                  <a:lnTo>
                    <a:pt x="116931" y="0"/>
                  </a:lnTo>
                  <a:lnTo>
                    <a:pt x="85789" y="0"/>
                  </a:lnTo>
                  <a:lnTo>
                    <a:pt x="18283" y="173273"/>
                  </a:lnTo>
                  <a:lnTo>
                    <a:pt x="0" y="173273"/>
                  </a:lnTo>
                  <a:lnTo>
                    <a:pt x="0" y="190601"/>
                  </a:lnTo>
                  <a:lnTo>
                    <a:pt x="61680" y="190601"/>
                  </a:lnTo>
                  <a:lnTo>
                    <a:pt x="61680" y="173273"/>
                  </a:lnTo>
                  <a:lnTo>
                    <a:pt x="40182" y="173273"/>
                  </a:lnTo>
                  <a:lnTo>
                    <a:pt x="58465" y="125223"/>
                  </a:lnTo>
                  <a:lnTo>
                    <a:pt x="141977" y="125223"/>
                  </a:lnTo>
                  <a:lnTo>
                    <a:pt x="160260" y="173273"/>
                  </a:lnTo>
                  <a:lnTo>
                    <a:pt x="139366" y="173273"/>
                  </a:lnTo>
                  <a:lnTo>
                    <a:pt x="139366" y="190601"/>
                  </a:lnTo>
                  <a:lnTo>
                    <a:pt x="202117" y="190601"/>
                  </a:lnTo>
                  <a:lnTo>
                    <a:pt x="202117" y="173273"/>
                  </a:lnTo>
                  <a:close/>
                  <a:moveTo>
                    <a:pt x="65497" y="107363"/>
                  </a:moveTo>
                  <a:lnTo>
                    <a:pt x="99786" y="19060"/>
                  </a:lnTo>
                  <a:lnTo>
                    <a:pt x="100858" y="19060"/>
                  </a:lnTo>
                  <a:lnTo>
                    <a:pt x="135080" y="10736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A53678F1-149B-E6CE-E1B7-A3DA9FE90439}"/>
                </a:ext>
              </a:extLst>
            </p:cNvPr>
            <p:cNvSpPr/>
            <p:nvPr/>
          </p:nvSpPr>
          <p:spPr>
            <a:xfrm>
              <a:off x="1175521" y="757080"/>
              <a:ext cx="170172" cy="196265"/>
            </a:xfrm>
            <a:custGeom>
              <a:avLst/>
              <a:gdLst>
                <a:gd name="connsiteX0" fmla="*/ 148072 w 170172"/>
                <a:gd name="connsiteY0" fmla="*/ 130488 h 196265"/>
                <a:gd name="connsiteX1" fmla="*/ 90142 w 170172"/>
                <a:gd name="connsiteY1" fmla="*/ 177139 h 196265"/>
                <a:gd name="connsiteX2" fmla="*/ 24176 w 170172"/>
                <a:gd name="connsiteY2" fmla="*/ 99232 h 196265"/>
                <a:gd name="connsiteX3" fmla="*/ 24176 w 170172"/>
                <a:gd name="connsiteY3" fmla="*/ 97100 h 196265"/>
                <a:gd name="connsiteX4" fmla="*/ 90410 w 170172"/>
                <a:gd name="connsiteY4" fmla="*/ 18394 h 196265"/>
                <a:gd name="connsiteX5" fmla="*/ 147268 w 170172"/>
                <a:gd name="connsiteY5" fmla="*/ 62378 h 196265"/>
                <a:gd name="connsiteX6" fmla="*/ 166824 w 170172"/>
                <a:gd name="connsiteY6" fmla="*/ 62378 h 196265"/>
                <a:gd name="connsiteX7" fmla="*/ 166824 w 170172"/>
                <a:gd name="connsiteY7" fmla="*/ 3732 h 196265"/>
                <a:gd name="connsiteX8" fmla="*/ 145929 w 170172"/>
                <a:gd name="connsiteY8" fmla="*/ 3732 h 196265"/>
                <a:gd name="connsiteX9" fmla="*/ 145929 w 170172"/>
                <a:gd name="connsiteY9" fmla="*/ 25658 h 196265"/>
                <a:gd name="connsiteX10" fmla="*/ 90946 w 170172"/>
                <a:gd name="connsiteY10" fmla="*/ 0 h 196265"/>
                <a:gd name="connsiteX11" fmla="*/ 0 w 170172"/>
                <a:gd name="connsiteY11" fmla="*/ 97433 h 196265"/>
                <a:gd name="connsiteX12" fmla="*/ 0 w 170172"/>
                <a:gd name="connsiteY12" fmla="*/ 99566 h 196265"/>
                <a:gd name="connsiteX13" fmla="*/ 89807 w 170172"/>
                <a:gd name="connsiteY13" fmla="*/ 196266 h 196265"/>
                <a:gd name="connsiteX14" fmla="*/ 170172 w 170172"/>
                <a:gd name="connsiteY14" fmla="*/ 130622 h 19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172" h="196265">
                  <a:moveTo>
                    <a:pt x="148072" y="130488"/>
                  </a:moveTo>
                  <a:cubicBezTo>
                    <a:pt x="142982" y="161744"/>
                    <a:pt x="121284" y="177139"/>
                    <a:pt x="90142" y="177139"/>
                  </a:cubicBezTo>
                  <a:cubicBezTo>
                    <a:pt x="48822" y="177139"/>
                    <a:pt x="24176" y="147816"/>
                    <a:pt x="24176" y="99232"/>
                  </a:cubicBezTo>
                  <a:lnTo>
                    <a:pt x="24176" y="97100"/>
                  </a:lnTo>
                  <a:cubicBezTo>
                    <a:pt x="24176" y="49050"/>
                    <a:pt x="50965" y="18394"/>
                    <a:pt x="90410" y="18394"/>
                  </a:cubicBezTo>
                  <a:cubicBezTo>
                    <a:pt x="119609" y="18394"/>
                    <a:pt x="139500" y="30656"/>
                    <a:pt x="147268" y="62378"/>
                  </a:cubicBezTo>
                  <a:lnTo>
                    <a:pt x="166824" y="62378"/>
                  </a:lnTo>
                  <a:lnTo>
                    <a:pt x="166824" y="3732"/>
                  </a:lnTo>
                  <a:lnTo>
                    <a:pt x="145929" y="3732"/>
                  </a:lnTo>
                  <a:lnTo>
                    <a:pt x="145929" y="25658"/>
                  </a:lnTo>
                  <a:cubicBezTo>
                    <a:pt x="136017" y="7797"/>
                    <a:pt x="115323" y="0"/>
                    <a:pt x="90946" y="0"/>
                  </a:cubicBezTo>
                  <a:cubicBezTo>
                    <a:pt x="38374" y="0"/>
                    <a:pt x="0" y="40853"/>
                    <a:pt x="0" y="97433"/>
                  </a:cubicBezTo>
                  <a:lnTo>
                    <a:pt x="0" y="99566"/>
                  </a:lnTo>
                  <a:cubicBezTo>
                    <a:pt x="201" y="158279"/>
                    <a:pt x="34222" y="196266"/>
                    <a:pt x="89807" y="196266"/>
                  </a:cubicBezTo>
                  <a:cubicBezTo>
                    <a:pt x="132669" y="196266"/>
                    <a:pt x="163475" y="174673"/>
                    <a:pt x="170172" y="13062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DCE7037B-276A-A408-EDA3-65DCE1EF11C1}"/>
                </a:ext>
              </a:extLst>
            </p:cNvPr>
            <p:cNvSpPr/>
            <p:nvPr/>
          </p:nvSpPr>
          <p:spPr>
            <a:xfrm>
              <a:off x="1363775" y="811994"/>
              <a:ext cx="153094" cy="141220"/>
            </a:xfrm>
            <a:custGeom>
              <a:avLst/>
              <a:gdLst>
                <a:gd name="connsiteX0" fmla="*/ 133204 w 153094"/>
                <a:gd name="connsiteY0" fmla="*/ 121358 h 141220"/>
                <a:gd name="connsiteX1" fmla="*/ 133204 w 153094"/>
                <a:gd name="connsiteY1" fmla="*/ 67 h 141220"/>
                <a:gd name="connsiteX2" fmla="*/ 91348 w 153094"/>
                <a:gd name="connsiteY2" fmla="*/ 67 h 141220"/>
                <a:gd name="connsiteX3" fmla="*/ 91348 w 153094"/>
                <a:gd name="connsiteY3" fmla="*/ 17394 h 141220"/>
                <a:gd name="connsiteX4" fmla="*/ 110903 w 153094"/>
                <a:gd name="connsiteY4" fmla="*/ 17394 h 141220"/>
                <a:gd name="connsiteX5" fmla="*/ 110903 w 153094"/>
                <a:gd name="connsiteY5" fmla="*/ 83638 h 141220"/>
                <a:gd name="connsiteX6" fmla="*/ 76828 w 153094"/>
                <a:gd name="connsiteY6" fmla="*/ 121969 h 141220"/>
                <a:gd name="connsiteX7" fmla="*/ 73668 w 153094"/>
                <a:gd name="connsiteY7" fmla="*/ 122024 h 141220"/>
                <a:gd name="connsiteX8" fmla="*/ 41723 w 153094"/>
                <a:gd name="connsiteY8" fmla="*/ 86637 h 141220"/>
                <a:gd name="connsiteX9" fmla="*/ 41723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238 w 153094"/>
                <a:gd name="connsiteY15" fmla="*/ 115360 h 141220"/>
                <a:gd name="connsiteX16" fmla="*/ 111238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204" y="121358"/>
                  </a:moveTo>
                  <a:lnTo>
                    <a:pt x="133204" y="67"/>
                  </a:lnTo>
                  <a:lnTo>
                    <a:pt x="91348" y="67"/>
                  </a:lnTo>
                  <a:lnTo>
                    <a:pt x="91348" y="17394"/>
                  </a:lnTo>
                  <a:lnTo>
                    <a:pt x="110903" y="17394"/>
                  </a:lnTo>
                  <a:lnTo>
                    <a:pt x="110903" y="83638"/>
                  </a:lnTo>
                  <a:cubicBezTo>
                    <a:pt x="112130" y="103586"/>
                    <a:pt x="96875" y="120748"/>
                    <a:pt x="76828" y="121969"/>
                  </a:cubicBezTo>
                  <a:cubicBezTo>
                    <a:pt x="75776" y="122033"/>
                    <a:pt x="74721" y="122052"/>
                    <a:pt x="73668" y="122024"/>
                  </a:cubicBezTo>
                  <a:cubicBezTo>
                    <a:pt x="52237" y="122024"/>
                    <a:pt x="41723" y="111362"/>
                    <a:pt x="41723" y="86637"/>
                  </a:cubicBezTo>
                  <a:lnTo>
                    <a:pt x="41723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647" y="141218"/>
                    <a:pt x="67841" y="141218"/>
                  </a:cubicBezTo>
                  <a:cubicBezTo>
                    <a:pt x="86045" y="141416"/>
                    <a:pt x="102817" y="131422"/>
                    <a:pt x="111238" y="115360"/>
                  </a:cubicBezTo>
                  <a:lnTo>
                    <a:pt x="111238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A017184-32AF-77B5-5DAA-61D3273ACD8E}"/>
                </a:ext>
              </a:extLst>
            </p:cNvPr>
            <p:cNvSpPr/>
            <p:nvPr/>
          </p:nvSpPr>
          <p:spPr>
            <a:xfrm>
              <a:off x="2972474" y="811994"/>
              <a:ext cx="153094" cy="141220"/>
            </a:xfrm>
            <a:custGeom>
              <a:avLst/>
              <a:gdLst>
                <a:gd name="connsiteX0" fmla="*/ 133539 w 153094"/>
                <a:gd name="connsiteY0" fmla="*/ 121358 h 141220"/>
                <a:gd name="connsiteX1" fmla="*/ 133539 w 153094"/>
                <a:gd name="connsiteY1" fmla="*/ 67 h 141220"/>
                <a:gd name="connsiteX2" fmla="*/ 91750 w 153094"/>
                <a:gd name="connsiteY2" fmla="*/ 67 h 141220"/>
                <a:gd name="connsiteX3" fmla="*/ 91750 w 153094"/>
                <a:gd name="connsiteY3" fmla="*/ 17394 h 141220"/>
                <a:gd name="connsiteX4" fmla="*/ 111305 w 153094"/>
                <a:gd name="connsiteY4" fmla="*/ 17394 h 141220"/>
                <a:gd name="connsiteX5" fmla="*/ 111305 w 153094"/>
                <a:gd name="connsiteY5" fmla="*/ 83638 h 141220"/>
                <a:gd name="connsiteX6" fmla="*/ 77241 w 153094"/>
                <a:gd name="connsiteY6" fmla="*/ 121978 h 141220"/>
                <a:gd name="connsiteX7" fmla="*/ 73735 w 153094"/>
                <a:gd name="connsiteY7" fmla="*/ 122024 h 141220"/>
                <a:gd name="connsiteX8" fmla="*/ 41857 w 153094"/>
                <a:gd name="connsiteY8" fmla="*/ 86637 h 141220"/>
                <a:gd name="connsiteX9" fmla="*/ 41857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305 w 153094"/>
                <a:gd name="connsiteY15" fmla="*/ 115360 h 141220"/>
                <a:gd name="connsiteX16" fmla="*/ 111305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539" y="121358"/>
                  </a:moveTo>
                  <a:lnTo>
                    <a:pt x="133539" y="67"/>
                  </a:lnTo>
                  <a:lnTo>
                    <a:pt x="91750" y="67"/>
                  </a:lnTo>
                  <a:lnTo>
                    <a:pt x="91750" y="17394"/>
                  </a:lnTo>
                  <a:lnTo>
                    <a:pt x="111305" y="17394"/>
                  </a:lnTo>
                  <a:lnTo>
                    <a:pt x="111305" y="83638"/>
                  </a:lnTo>
                  <a:cubicBezTo>
                    <a:pt x="112538" y="103586"/>
                    <a:pt x="97287" y="120752"/>
                    <a:pt x="77241" y="121978"/>
                  </a:cubicBezTo>
                  <a:cubicBezTo>
                    <a:pt x="76074" y="122050"/>
                    <a:pt x="74903" y="122065"/>
                    <a:pt x="73735" y="122024"/>
                  </a:cubicBezTo>
                  <a:cubicBezTo>
                    <a:pt x="52304" y="122024"/>
                    <a:pt x="41857" y="111362"/>
                    <a:pt x="41857" y="86637"/>
                  </a:cubicBezTo>
                  <a:lnTo>
                    <a:pt x="41857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981" y="141218"/>
                    <a:pt x="67841" y="141218"/>
                  </a:cubicBezTo>
                  <a:cubicBezTo>
                    <a:pt x="86061" y="141410"/>
                    <a:pt x="102850" y="131421"/>
                    <a:pt x="111305" y="115360"/>
                  </a:cubicBezTo>
                  <a:lnTo>
                    <a:pt x="111305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F69B5460-874D-6416-092C-DF03640CC769}"/>
                </a:ext>
              </a:extLst>
            </p:cNvPr>
            <p:cNvSpPr/>
            <p:nvPr/>
          </p:nvSpPr>
          <p:spPr>
            <a:xfrm>
              <a:off x="1533613" y="743484"/>
              <a:ext cx="62215" cy="207395"/>
            </a:xfrm>
            <a:custGeom>
              <a:avLst/>
              <a:gdLst>
                <a:gd name="connsiteX0" fmla="*/ 42593 w 62215"/>
                <a:gd name="connsiteY0" fmla="*/ 190001 h 207395"/>
                <a:gd name="connsiteX1" fmla="*/ 42593 w 62215"/>
                <a:gd name="connsiteY1" fmla="*/ 0 h 207395"/>
                <a:gd name="connsiteX2" fmla="*/ 0 w 62215"/>
                <a:gd name="connsiteY2" fmla="*/ 0 h 207395"/>
                <a:gd name="connsiteX3" fmla="*/ 0 w 62215"/>
                <a:gd name="connsiteY3" fmla="*/ 17394 h 207395"/>
                <a:gd name="connsiteX4" fmla="*/ 20091 w 62215"/>
                <a:gd name="connsiteY4" fmla="*/ 17394 h 207395"/>
                <a:gd name="connsiteX5" fmla="*/ 20091 w 62215"/>
                <a:gd name="connsiteY5" fmla="*/ 190001 h 207395"/>
                <a:gd name="connsiteX6" fmla="*/ 536 w 62215"/>
                <a:gd name="connsiteY6" fmla="*/ 190001 h 207395"/>
                <a:gd name="connsiteX7" fmla="*/ 536 w 62215"/>
                <a:gd name="connsiteY7" fmla="*/ 207395 h 207395"/>
                <a:gd name="connsiteX8" fmla="*/ 62216 w 62215"/>
                <a:gd name="connsiteY8" fmla="*/ 207395 h 207395"/>
                <a:gd name="connsiteX9" fmla="*/ 62216 w 62215"/>
                <a:gd name="connsiteY9" fmla="*/ 190001 h 207395"/>
                <a:gd name="connsiteX10" fmla="*/ 42593 w 62215"/>
                <a:gd name="connsiteY10" fmla="*/ 190001 h 20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215" h="207395">
                  <a:moveTo>
                    <a:pt x="42593" y="190001"/>
                  </a:moveTo>
                  <a:lnTo>
                    <a:pt x="42593" y="0"/>
                  </a:lnTo>
                  <a:lnTo>
                    <a:pt x="0" y="0"/>
                  </a:lnTo>
                  <a:lnTo>
                    <a:pt x="0" y="17394"/>
                  </a:lnTo>
                  <a:lnTo>
                    <a:pt x="20091" y="17394"/>
                  </a:lnTo>
                  <a:lnTo>
                    <a:pt x="20091" y="190001"/>
                  </a:lnTo>
                  <a:lnTo>
                    <a:pt x="536" y="190001"/>
                  </a:lnTo>
                  <a:lnTo>
                    <a:pt x="536" y="207395"/>
                  </a:lnTo>
                  <a:lnTo>
                    <a:pt x="62216" y="207395"/>
                  </a:lnTo>
                  <a:lnTo>
                    <a:pt x="62216" y="190001"/>
                  </a:lnTo>
                  <a:lnTo>
                    <a:pt x="42593" y="190001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64FFE505-40A6-BB78-0352-347BD6930627}"/>
                </a:ext>
              </a:extLst>
            </p:cNvPr>
            <p:cNvSpPr/>
            <p:nvPr/>
          </p:nvSpPr>
          <p:spPr>
            <a:xfrm>
              <a:off x="1615451" y="812061"/>
              <a:ext cx="62483" cy="138818"/>
            </a:xfrm>
            <a:custGeom>
              <a:avLst/>
              <a:gdLst>
                <a:gd name="connsiteX0" fmla="*/ 42325 w 62483"/>
                <a:gd name="connsiteY0" fmla="*/ 121425 h 138818"/>
                <a:gd name="connsiteX1" fmla="*/ 42325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091 w 62483"/>
                <a:gd name="connsiteY4" fmla="*/ 17327 h 138818"/>
                <a:gd name="connsiteX5" fmla="*/ 20091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25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23EFF433-811B-A56B-57C2-A2E85B5A8F87}"/>
                </a:ext>
              </a:extLst>
            </p:cNvPr>
            <p:cNvSpPr/>
            <p:nvPr/>
          </p:nvSpPr>
          <p:spPr>
            <a:xfrm>
              <a:off x="1630184" y="752280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0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4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C368FFED-58D7-4C31-CD25-6FF5F12C1F2D}"/>
                </a:ext>
              </a:extLst>
            </p:cNvPr>
            <p:cNvSpPr/>
            <p:nvPr/>
          </p:nvSpPr>
          <p:spPr>
            <a:xfrm>
              <a:off x="1694543" y="808853"/>
              <a:ext cx="154768" cy="141826"/>
            </a:xfrm>
            <a:custGeom>
              <a:avLst/>
              <a:gdLst>
                <a:gd name="connsiteX0" fmla="*/ 135147 w 154768"/>
                <a:gd name="connsiteY0" fmla="*/ 124499 h 141826"/>
                <a:gd name="connsiteX1" fmla="*/ 135147 w 154768"/>
                <a:gd name="connsiteY1" fmla="*/ 55256 h 141826"/>
                <a:gd name="connsiteX2" fmla="*/ 86325 w 154768"/>
                <a:gd name="connsiteY2" fmla="*/ 8 h 141826"/>
                <a:gd name="connsiteX3" fmla="*/ 42392 w 154768"/>
                <a:gd name="connsiteY3" fmla="*/ 25933 h 141826"/>
                <a:gd name="connsiteX4" fmla="*/ 42392 w 154768"/>
                <a:gd name="connsiteY4" fmla="*/ 3207 h 141826"/>
                <a:gd name="connsiteX5" fmla="*/ 0 w 154768"/>
                <a:gd name="connsiteY5" fmla="*/ 3207 h 141826"/>
                <a:gd name="connsiteX6" fmla="*/ 0 w 154768"/>
                <a:gd name="connsiteY6" fmla="*/ 20535 h 141826"/>
                <a:gd name="connsiteX7" fmla="*/ 20091 w 154768"/>
                <a:gd name="connsiteY7" fmla="*/ 20535 h 141826"/>
                <a:gd name="connsiteX8" fmla="*/ 20091 w 154768"/>
                <a:gd name="connsiteY8" fmla="*/ 124499 h 141826"/>
                <a:gd name="connsiteX9" fmla="*/ 536 w 154768"/>
                <a:gd name="connsiteY9" fmla="*/ 124499 h 141826"/>
                <a:gd name="connsiteX10" fmla="*/ 536 w 154768"/>
                <a:gd name="connsiteY10" fmla="*/ 141826 h 141826"/>
                <a:gd name="connsiteX11" fmla="*/ 62484 w 154768"/>
                <a:gd name="connsiteY11" fmla="*/ 141826 h 141826"/>
                <a:gd name="connsiteX12" fmla="*/ 62484 w 154768"/>
                <a:gd name="connsiteY12" fmla="*/ 124499 h 141826"/>
                <a:gd name="connsiteX13" fmla="*/ 42392 w 154768"/>
                <a:gd name="connsiteY13" fmla="*/ 124499 h 141826"/>
                <a:gd name="connsiteX14" fmla="*/ 42392 w 154768"/>
                <a:gd name="connsiteY14" fmla="*/ 56855 h 141826"/>
                <a:gd name="connsiteX15" fmla="*/ 77142 w 154768"/>
                <a:gd name="connsiteY15" fmla="*/ 19257 h 141826"/>
                <a:gd name="connsiteX16" fmla="*/ 80432 w 154768"/>
                <a:gd name="connsiteY16" fmla="*/ 19268 h 141826"/>
                <a:gd name="connsiteX17" fmla="*/ 112912 w 154768"/>
                <a:gd name="connsiteY17" fmla="*/ 53657 h 141826"/>
                <a:gd name="connsiteX18" fmla="*/ 112912 w 154768"/>
                <a:gd name="connsiteY18" fmla="*/ 124499 h 141826"/>
                <a:gd name="connsiteX19" fmla="*/ 92821 w 154768"/>
                <a:gd name="connsiteY19" fmla="*/ 124499 h 141826"/>
                <a:gd name="connsiteX20" fmla="*/ 92821 w 154768"/>
                <a:gd name="connsiteY20" fmla="*/ 141826 h 141826"/>
                <a:gd name="connsiteX21" fmla="*/ 154769 w 154768"/>
                <a:gd name="connsiteY21" fmla="*/ 141826 h 141826"/>
                <a:gd name="connsiteX22" fmla="*/ 154769 w 154768"/>
                <a:gd name="connsiteY22" fmla="*/ 124499 h 14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68" h="141826">
                  <a:moveTo>
                    <a:pt x="135147" y="124499"/>
                  </a:moveTo>
                  <a:lnTo>
                    <a:pt x="135147" y="55256"/>
                  </a:lnTo>
                  <a:cubicBezTo>
                    <a:pt x="135147" y="15270"/>
                    <a:pt x="114520" y="8"/>
                    <a:pt x="86325" y="8"/>
                  </a:cubicBezTo>
                  <a:cubicBezTo>
                    <a:pt x="67927" y="-332"/>
                    <a:pt x="50917" y="9705"/>
                    <a:pt x="42392" y="25933"/>
                  </a:cubicBezTo>
                  <a:lnTo>
                    <a:pt x="42392" y="3207"/>
                  </a:lnTo>
                  <a:lnTo>
                    <a:pt x="0" y="3207"/>
                  </a:lnTo>
                  <a:lnTo>
                    <a:pt x="0" y="20535"/>
                  </a:lnTo>
                  <a:lnTo>
                    <a:pt x="20091" y="20535"/>
                  </a:lnTo>
                  <a:lnTo>
                    <a:pt x="20091" y="124499"/>
                  </a:lnTo>
                  <a:lnTo>
                    <a:pt x="536" y="124499"/>
                  </a:lnTo>
                  <a:lnTo>
                    <a:pt x="536" y="141826"/>
                  </a:lnTo>
                  <a:lnTo>
                    <a:pt x="62484" y="141826"/>
                  </a:lnTo>
                  <a:lnTo>
                    <a:pt x="62484" y="124499"/>
                  </a:lnTo>
                  <a:lnTo>
                    <a:pt x="42392" y="124499"/>
                  </a:lnTo>
                  <a:lnTo>
                    <a:pt x="42392" y="56855"/>
                  </a:lnTo>
                  <a:cubicBezTo>
                    <a:pt x="41555" y="36924"/>
                    <a:pt x="57113" y="20090"/>
                    <a:pt x="77142" y="19257"/>
                  </a:cubicBezTo>
                  <a:cubicBezTo>
                    <a:pt x="78238" y="19211"/>
                    <a:pt x="79336" y="19215"/>
                    <a:pt x="80432" y="19268"/>
                  </a:cubicBezTo>
                  <a:cubicBezTo>
                    <a:pt x="102130" y="19268"/>
                    <a:pt x="112912" y="30198"/>
                    <a:pt x="112912" y="53657"/>
                  </a:cubicBezTo>
                  <a:lnTo>
                    <a:pt x="112912" y="124499"/>
                  </a:lnTo>
                  <a:lnTo>
                    <a:pt x="92821" y="124499"/>
                  </a:lnTo>
                  <a:lnTo>
                    <a:pt x="92821" y="141826"/>
                  </a:lnTo>
                  <a:lnTo>
                    <a:pt x="154769" y="141826"/>
                  </a:lnTo>
                  <a:lnTo>
                    <a:pt x="154769" y="124499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540720AB-D38D-2531-BE6F-12F1068D979C}"/>
                </a:ext>
              </a:extLst>
            </p:cNvPr>
            <p:cNvSpPr/>
            <p:nvPr/>
          </p:nvSpPr>
          <p:spPr>
            <a:xfrm>
              <a:off x="1861768" y="808862"/>
              <a:ext cx="129788" cy="141950"/>
            </a:xfrm>
            <a:custGeom>
              <a:avLst/>
              <a:gdLst>
                <a:gd name="connsiteX0" fmla="*/ 111037 w 129788"/>
                <a:gd name="connsiteY0" fmla="*/ 124490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490 h 141950"/>
                <a:gd name="connsiteX15" fmla="*/ 88736 w 129788"/>
                <a:gd name="connsiteY15" fmla="*/ 93035 h 141950"/>
                <a:gd name="connsiteX16" fmla="*/ 47750 w 129788"/>
                <a:gd name="connsiteY16" fmla="*/ 126356 h 141950"/>
                <a:gd name="connsiteX17" fmla="*/ 22234 w 129788"/>
                <a:gd name="connsiteY17" fmla="*/ 102898 h 141950"/>
                <a:gd name="connsiteX18" fmla="*/ 69984 w 129788"/>
                <a:gd name="connsiteY18" fmla="*/ 75374 h 141950"/>
                <a:gd name="connsiteX19" fmla="*/ 88736 w 129788"/>
                <a:gd name="connsiteY19" fmla="*/ 75374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490"/>
                  </a:moveTo>
                  <a:lnTo>
                    <a:pt x="111037" y="49916"/>
                  </a:lnTo>
                  <a:cubicBezTo>
                    <a:pt x="111037" y="9597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249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552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490"/>
                  </a:lnTo>
                  <a:close/>
                  <a:moveTo>
                    <a:pt x="88736" y="93035"/>
                  </a:moveTo>
                  <a:cubicBezTo>
                    <a:pt x="88736" y="114360"/>
                    <a:pt x="70520" y="126356"/>
                    <a:pt x="47750" y="126356"/>
                  </a:cubicBezTo>
                  <a:cubicBezTo>
                    <a:pt x="28663" y="126356"/>
                    <a:pt x="22234" y="115693"/>
                    <a:pt x="22234" y="102898"/>
                  </a:cubicBezTo>
                  <a:cubicBezTo>
                    <a:pt x="22234" y="82905"/>
                    <a:pt x="42325" y="75374"/>
                    <a:pt x="69984" y="75374"/>
                  </a:cubicBezTo>
                  <a:lnTo>
                    <a:pt x="88736" y="75374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5C597733-5120-95DE-C272-FB13FEFAEBFB}"/>
                </a:ext>
              </a:extLst>
            </p:cNvPr>
            <p:cNvSpPr/>
            <p:nvPr/>
          </p:nvSpPr>
          <p:spPr>
            <a:xfrm>
              <a:off x="2008500" y="808862"/>
              <a:ext cx="92754" cy="141817"/>
            </a:xfrm>
            <a:custGeom>
              <a:avLst/>
              <a:gdLst>
                <a:gd name="connsiteX0" fmla="*/ 92754 w 92754"/>
                <a:gd name="connsiteY0" fmla="*/ 21926 h 141817"/>
                <a:gd name="connsiteX1" fmla="*/ 92754 w 92754"/>
                <a:gd name="connsiteY1" fmla="*/ 0 h 141817"/>
                <a:gd name="connsiteX2" fmla="*/ 42325 w 92754"/>
                <a:gd name="connsiteY2" fmla="*/ 29123 h 141817"/>
                <a:gd name="connsiteX3" fmla="*/ 42325 w 92754"/>
                <a:gd name="connsiteY3" fmla="*/ 3199 h 141817"/>
                <a:gd name="connsiteX4" fmla="*/ 0 w 92754"/>
                <a:gd name="connsiteY4" fmla="*/ 3199 h 141817"/>
                <a:gd name="connsiteX5" fmla="*/ 0 w 92754"/>
                <a:gd name="connsiteY5" fmla="*/ 20526 h 141817"/>
                <a:gd name="connsiteX6" fmla="*/ 20091 w 92754"/>
                <a:gd name="connsiteY6" fmla="*/ 20526 h 141817"/>
                <a:gd name="connsiteX7" fmla="*/ 20091 w 92754"/>
                <a:gd name="connsiteY7" fmla="*/ 124490 h 141817"/>
                <a:gd name="connsiteX8" fmla="*/ 536 w 92754"/>
                <a:gd name="connsiteY8" fmla="*/ 124490 h 141817"/>
                <a:gd name="connsiteX9" fmla="*/ 536 w 92754"/>
                <a:gd name="connsiteY9" fmla="*/ 141818 h 141817"/>
                <a:gd name="connsiteX10" fmla="*/ 63823 w 92754"/>
                <a:gd name="connsiteY10" fmla="*/ 141818 h 141817"/>
                <a:gd name="connsiteX11" fmla="*/ 63823 w 92754"/>
                <a:gd name="connsiteY11" fmla="*/ 124490 h 141817"/>
                <a:gd name="connsiteX12" fmla="*/ 42325 w 92754"/>
                <a:gd name="connsiteY12" fmla="*/ 124490 h 141817"/>
                <a:gd name="connsiteX13" fmla="*/ 42325 w 92754"/>
                <a:gd name="connsiteY13" fmla="*/ 65377 h 141817"/>
                <a:gd name="connsiteX14" fmla="*/ 92754 w 92754"/>
                <a:gd name="connsiteY14" fmla="*/ 21926 h 14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754" h="141817">
                  <a:moveTo>
                    <a:pt x="92754" y="21926"/>
                  </a:moveTo>
                  <a:lnTo>
                    <a:pt x="92754" y="0"/>
                  </a:lnTo>
                  <a:cubicBezTo>
                    <a:pt x="63823" y="0"/>
                    <a:pt x="48755" y="14395"/>
                    <a:pt x="42325" y="29123"/>
                  </a:cubicBezTo>
                  <a:lnTo>
                    <a:pt x="42325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490"/>
                  </a:lnTo>
                  <a:lnTo>
                    <a:pt x="536" y="124490"/>
                  </a:lnTo>
                  <a:lnTo>
                    <a:pt x="536" y="141818"/>
                  </a:lnTo>
                  <a:lnTo>
                    <a:pt x="63823" y="141818"/>
                  </a:lnTo>
                  <a:lnTo>
                    <a:pt x="63823" y="124490"/>
                  </a:lnTo>
                  <a:lnTo>
                    <a:pt x="42325" y="124490"/>
                  </a:lnTo>
                  <a:lnTo>
                    <a:pt x="42325" y="65377"/>
                  </a:lnTo>
                  <a:cubicBezTo>
                    <a:pt x="42325" y="31189"/>
                    <a:pt x="62216" y="21926"/>
                    <a:pt x="92754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6D045F90-E7CB-D323-05F8-35708EF62CB2}"/>
                </a:ext>
              </a:extLst>
            </p:cNvPr>
            <p:cNvSpPr/>
            <p:nvPr/>
          </p:nvSpPr>
          <p:spPr>
            <a:xfrm>
              <a:off x="2323999" y="760878"/>
              <a:ext cx="71591" cy="190001"/>
            </a:xfrm>
            <a:custGeom>
              <a:avLst/>
              <a:gdLst>
                <a:gd name="connsiteX0" fmla="*/ 71591 w 71591"/>
                <a:gd name="connsiteY0" fmla="*/ 17327 h 190001"/>
                <a:gd name="connsiteX1" fmla="*/ 71591 w 71591"/>
                <a:gd name="connsiteY1" fmla="*/ 0 h 190001"/>
                <a:gd name="connsiteX2" fmla="*/ 0 w 71591"/>
                <a:gd name="connsiteY2" fmla="*/ 0 h 190001"/>
                <a:gd name="connsiteX3" fmla="*/ 0 w 71591"/>
                <a:gd name="connsiteY3" fmla="*/ 17327 h 190001"/>
                <a:gd name="connsiteX4" fmla="*/ 24176 w 71591"/>
                <a:gd name="connsiteY4" fmla="*/ 17327 h 190001"/>
                <a:gd name="connsiteX5" fmla="*/ 24176 w 71591"/>
                <a:gd name="connsiteY5" fmla="*/ 172607 h 190001"/>
                <a:gd name="connsiteX6" fmla="*/ 0 w 71591"/>
                <a:gd name="connsiteY6" fmla="*/ 172607 h 190001"/>
                <a:gd name="connsiteX7" fmla="*/ 0 w 71591"/>
                <a:gd name="connsiteY7" fmla="*/ 190001 h 190001"/>
                <a:gd name="connsiteX8" fmla="*/ 71591 w 71591"/>
                <a:gd name="connsiteY8" fmla="*/ 190001 h 190001"/>
                <a:gd name="connsiteX9" fmla="*/ 71591 w 71591"/>
                <a:gd name="connsiteY9" fmla="*/ 172607 h 190001"/>
                <a:gd name="connsiteX10" fmla="*/ 47482 w 71591"/>
                <a:gd name="connsiteY10" fmla="*/ 172607 h 190001"/>
                <a:gd name="connsiteX11" fmla="*/ 47482 w 71591"/>
                <a:gd name="connsiteY11" fmla="*/ 17327 h 190001"/>
                <a:gd name="connsiteX12" fmla="*/ 71591 w 71591"/>
                <a:gd name="connsiteY12" fmla="*/ 17327 h 19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591" h="190001">
                  <a:moveTo>
                    <a:pt x="71591" y="17327"/>
                  </a:moveTo>
                  <a:lnTo>
                    <a:pt x="71591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4176" y="17327"/>
                  </a:lnTo>
                  <a:lnTo>
                    <a:pt x="24176" y="172607"/>
                  </a:lnTo>
                  <a:lnTo>
                    <a:pt x="0" y="172607"/>
                  </a:lnTo>
                  <a:lnTo>
                    <a:pt x="0" y="190001"/>
                  </a:lnTo>
                  <a:lnTo>
                    <a:pt x="71591" y="190001"/>
                  </a:lnTo>
                  <a:lnTo>
                    <a:pt x="71591" y="172607"/>
                  </a:lnTo>
                  <a:lnTo>
                    <a:pt x="47482" y="172607"/>
                  </a:lnTo>
                  <a:lnTo>
                    <a:pt x="47482" y="17327"/>
                  </a:lnTo>
                  <a:lnTo>
                    <a:pt x="71591" y="1732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952C4C01-6A82-4C11-A5BC-25AD785A5B0A}"/>
                </a:ext>
              </a:extLst>
            </p:cNvPr>
            <p:cNvSpPr/>
            <p:nvPr/>
          </p:nvSpPr>
          <p:spPr>
            <a:xfrm>
              <a:off x="2118533" y="812061"/>
              <a:ext cx="147737" cy="187335"/>
            </a:xfrm>
            <a:custGeom>
              <a:avLst/>
              <a:gdLst>
                <a:gd name="connsiteX0" fmla="*/ 87129 w 147737"/>
                <a:gd name="connsiteY0" fmla="*/ 0 h 187335"/>
                <a:gd name="connsiteX1" fmla="*/ 87129 w 147737"/>
                <a:gd name="connsiteY1" fmla="*/ 17327 h 187335"/>
                <a:gd name="connsiteX2" fmla="*/ 108358 w 147737"/>
                <a:gd name="connsiteY2" fmla="*/ 17327 h 187335"/>
                <a:gd name="connsiteX3" fmla="*/ 76413 w 147737"/>
                <a:gd name="connsiteY3" fmla="*/ 99299 h 187335"/>
                <a:gd name="connsiteX4" fmla="*/ 41321 w 147737"/>
                <a:gd name="connsiteY4" fmla="*/ 17327 h 187335"/>
                <a:gd name="connsiteX5" fmla="*/ 61412 w 147737"/>
                <a:gd name="connsiteY5" fmla="*/ 17327 h 187335"/>
                <a:gd name="connsiteX6" fmla="*/ 61412 w 147737"/>
                <a:gd name="connsiteY6" fmla="*/ 0 h 187335"/>
                <a:gd name="connsiteX7" fmla="*/ 0 w 147737"/>
                <a:gd name="connsiteY7" fmla="*/ 0 h 187335"/>
                <a:gd name="connsiteX8" fmla="*/ 0 w 147737"/>
                <a:gd name="connsiteY8" fmla="*/ 17327 h 187335"/>
                <a:gd name="connsiteX9" fmla="*/ 17680 w 147737"/>
                <a:gd name="connsiteY9" fmla="*/ 17327 h 187335"/>
                <a:gd name="connsiteX10" fmla="*/ 64560 w 147737"/>
                <a:gd name="connsiteY10" fmla="*/ 124357 h 187335"/>
                <a:gd name="connsiteX11" fmla="*/ 57863 w 147737"/>
                <a:gd name="connsiteY11" fmla="*/ 140685 h 187335"/>
                <a:gd name="connsiteX12" fmla="*/ 31074 w 147737"/>
                <a:gd name="connsiteY12" fmla="*/ 170275 h 187335"/>
                <a:gd name="connsiteX13" fmla="*/ 15269 w 147737"/>
                <a:gd name="connsiteY13" fmla="*/ 168875 h 187335"/>
                <a:gd name="connsiteX14" fmla="*/ 15269 w 147737"/>
                <a:gd name="connsiteY14" fmla="*/ 185469 h 187335"/>
                <a:gd name="connsiteX15" fmla="*/ 35360 w 147737"/>
                <a:gd name="connsiteY15" fmla="*/ 187335 h 187335"/>
                <a:gd name="connsiteX16" fmla="*/ 74672 w 147737"/>
                <a:gd name="connsiteY16" fmla="*/ 152147 h 187335"/>
                <a:gd name="connsiteX17" fmla="*/ 130593 w 147737"/>
                <a:gd name="connsiteY17" fmla="*/ 17327 h 187335"/>
                <a:gd name="connsiteX18" fmla="*/ 147737 w 147737"/>
                <a:gd name="connsiteY18" fmla="*/ 17327 h 187335"/>
                <a:gd name="connsiteX19" fmla="*/ 147737 w 147737"/>
                <a:gd name="connsiteY19" fmla="*/ 0 h 1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737" h="187335">
                  <a:moveTo>
                    <a:pt x="87129" y="0"/>
                  </a:moveTo>
                  <a:lnTo>
                    <a:pt x="87129" y="17327"/>
                  </a:lnTo>
                  <a:lnTo>
                    <a:pt x="108358" y="17327"/>
                  </a:lnTo>
                  <a:lnTo>
                    <a:pt x="76413" y="99299"/>
                  </a:lnTo>
                  <a:lnTo>
                    <a:pt x="41321" y="17327"/>
                  </a:lnTo>
                  <a:lnTo>
                    <a:pt x="61412" y="17327"/>
                  </a:lnTo>
                  <a:lnTo>
                    <a:pt x="6141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7680" y="17327"/>
                  </a:lnTo>
                  <a:lnTo>
                    <a:pt x="64560" y="124357"/>
                  </a:lnTo>
                  <a:lnTo>
                    <a:pt x="57863" y="140685"/>
                  </a:lnTo>
                  <a:cubicBezTo>
                    <a:pt x="50362" y="155080"/>
                    <a:pt x="49491" y="170275"/>
                    <a:pt x="31074" y="170275"/>
                  </a:cubicBezTo>
                  <a:cubicBezTo>
                    <a:pt x="26520" y="170275"/>
                    <a:pt x="19288" y="169142"/>
                    <a:pt x="15269" y="168875"/>
                  </a:cubicBezTo>
                  <a:lnTo>
                    <a:pt x="15269" y="185469"/>
                  </a:lnTo>
                  <a:cubicBezTo>
                    <a:pt x="21922" y="186498"/>
                    <a:pt x="28631" y="187121"/>
                    <a:pt x="35360" y="187335"/>
                  </a:cubicBezTo>
                  <a:cubicBezTo>
                    <a:pt x="60340" y="187335"/>
                    <a:pt x="65832" y="172940"/>
                    <a:pt x="74672" y="152147"/>
                  </a:cubicBezTo>
                  <a:lnTo>
                    <a:pt x="130593" y="17327"/>
                  </a:lnTo>
                  <a:lnTo>
                    <a:pt x="147737" y="17327"/>
                  </a:lnTo>
                  <a:lnTo>
                    <a:pt x="147737" y="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4C7DD10F-9350-C911-4A32-A4A9BEF002E6}"/>
                </a:ext>
              </a:extLst>
            </p:cNvPr>
            <p:cNvSpPr/>
            <p:nvPr/>
          </p:nvSpPr>
          <p:spPr>
            <a:xfrm>
              <a:off x="2415212" y="808852"/>
              <a:ext cx="154701" cy="141827"/>
            </a:xfrm>
            <a:custGeom>
              <a:avLst/>
              <a:gdLst>
                <a:gd name="connsiteX0" fmla="*/ 135146 w 154701"/>
                <a:gd name="connsiteY0" fmla="*/ 124500 h 141827"/>
                <a:gd name="connsiteX1" fmla="*/ 135146 w 154701"/>
                <a:gd name="connsiteY1" fmla="*/ 55257 h 141827"/>
                <a:gd name="connsiteX2" fmla="*/ 86392 w 154701"/>
                <a:gd name="connsiteY2" fmla="*/ 10 h 141827"/>
                <a:gd name="connsiteX3" fmla="*/ 42392 w 154701"/>
                <a:gd name="connsiteY3" fmla="*/ 25934 h 141827"/>
                <a:gd name="connsiteX4" fmla="*/ 42392 w 154701"/>
                <a:gd name="connsiteY4" fmla="*/ 3209 h 141827"/>
                <a:gd name="connsiteX5" fmla="*/ 0 w 154701"/>
                <a:gd name="connsiteY5" fmla="*/ 3209 h 141827"/>
                <a:gd name="connsiteX6" fmla="*/ 0 w 154701"/>
                <a:gd name="connsiteY6" fmla="*/ 20536 h 141827"/>
                <a:gd name="connsiteX7" fmla="*/ 20091 w 154701"/>
                <a:gd name="connsiteY7" fmla="*/ 20536 h 141827"/>
                <a:gd name="connsiteX8" fmla="*/ 20091 w 154701"/>
                <a:gd name="connsiteY8" fmla="*/ 124500 h 141827"/>
                <a:gd name="connsiteX9" fmla="*/ 469 w 154701"/>
                <a:gd name="connsiteY9" fmla="*/ 124500 h 141827"/>
                <a:gd name="connsiteX10" fmla="*/ 469 w 154701"/>
                <a:gd name="connsiteY10" fmla="*/ 141827 h 141827"/>
                <a:gd name="connsiteX11" fmla="*/ 62417 w 154701"/>
                <a:gd name="connsiteY11" fmla="*/ 141827 h 141827"/>
                <a:gd name="connsiteX12" fmla="*/ 62417 w 154701"/>
                <a:gd name="connsiteY12" fmla="*/ 124500 h 141827"/>
                <a:gd name="connsiteX13" fmla="*/ 42325 w 154701"/>
                <a:gd name="connsiteY13" fmla="*/ 124500 h 141827"/>
                <a:gd name="connsiteX14" fmla="*/ 42325 w 154701"/>
                <a:gd name="connsiteY14" fmla="*/ 56857 h 141827"/>
                <a:gd name="connsiteX15" fmla="*/ 77075 w 154701"/>
                <a:gd name="connsiteY15" fmla="*/ 19258 h 141827"/>
                <a:gd name="connsiteX16" fmla="*/ 80365 w 154701"/>
                <a:gd name="connsiteY16" fmla="*/ 19270 h 141827"/>
                <a:gd name="connsiteX17" fmla="*/ 112845 w 154701"/>
                <a:gd name="connsiteY17" fmla="*/ 53658 h 141827"/>
                <a:gd name="connsiteX18" fmla="*/ 112845 w 154701"/>
                <a:gd name="connsiteY18" fmla="*/ 124500 h 141827"/>
                <a:gd name="connsiteX19" fmla="*/ 92754 w 154701"/>
                <a:gd name="connsiteY19" fmla="*/ 124500 h 141827"/>
                <a:gd name="connsiteX20" fmla="*/ 92754 w 154701"/>
                <a:gd name="connsiteY20" fmla="*/ 141827 h 141827"/>
                <a:gd name="connsiteX21" fmla="*/ 154702 w 154701"/>
                <a:gd name="connsiteY21" fmla="*/ 141827 h 141827"/>
                <a:gd name="connsiteX22" fmla="*/ 154702 w 154701"/>
                <a:gd name="connsiteY22" fmla="*/ 124500 h 14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01" h="141827">
                  <a:moveTo>
                    <a:pt x="135146" y="124500"/>
                  </a:moveTo>
                  <a:lnTo>
                    <a:pt x="135146" y="55257"/>
                  </a:lnTo>
                  <a:cubicBezTo>
                    <a:pt x="135146" y="15271"/>
                    <a:pt x="114520" y="10"/>
                    <a:pt x="86392" y="10"/>
                  </a:cubicBezTo>
                  <a:cubicBezTo>
                    <a:pt x="67970" y="-357"/>
                    <a:pt x="50928" y="9685"/>
                    <a:pt x="42392" y="25934"/>
                  </a:cubicBezTo>
                  <a:lnTo>
                    <a:pt x="42392" y="3209"/>
                  </a:lnTo>
                  <a:lnTo>
                    <a:pt x="0" y="3209"/>
                  </a:lnTo>
                  <a:lnTo>
                    <a:pt x="0" y="20536"/>
                  </a:lnTo>
                  <a:lnTo>
                    <a:pt x="20091" y="20536"/>
                  </a:lnTo>
                  <a:lnTo>
                    <a:pt x="20091" y="124500"/>
                  </a:lnTo>
                  <a:lnTo>
                    <a:pt x="469" y="124500"/>
                  </a:lnTo>
                  <a:lnTo>
                    <a:pt x="469" y="141827"/>
                  </a:lnTo>
                  <a:lnTo>
                    <a:pt x="62417" y="141827"/>
                  </a:lnTo>
                  <a:lnTo>
                    <a:pt x="62417" y="124500"/>
                  </a:lnTo>
                  <a:lnTo>
                    <a:pt x="42325" y="124500"/>
                  </a:lnTo>
                  <a:lnTo>
                    <a:pt x="42325" y="56857"/>
                  </a:lnTo>
                  <a:cubicBezTo>
                    <a:pt x="41488" y="36925"/>
                    <a:pt x="57046" y="20092"/>
                    <a:pt x="77075" y="19258"/>
                  </a:cubicBezTo>
                  <a:cubicBezTo>
                    <a:pt x="78171" y="19213"/>
                    <a:pt x="79269" y="19216"/>
                    <a:pt x="80365" y="19270"/>
                  </a:cubicBezTo>
                  <a:cubicBezTo>
                    <a:pt x="102130" y="19270"/>
                    <a:pt x="112845" y="30199"/>
                    <a:pt x="112845" y="53658"/>
                  </a:cubicBezTo>
                  <a:lnTo>
                    <a:pt x="112845" y="124500"/>
                  </a:lnTo>
                  <a:lnTo>
                    <a:pt x="92754" y="124500"/>
                  </a:lnTo>
                  <a:lnTo>
                    <a:pt x="92754" y="141827"/>
                  </a:lnTo>
                  <a:lnTo>
                    <a:pt x="154702" y="141827"/>
                  </a:lnTo>
                  <a:lnTo>
                    <a:pt x="154702" y="12450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968967D4-283B-CA7C-F69F-59E989A42BD2}"/>
                </a:ext>
              </a:extLst>
            </p:cNvPr>
            <p:cNvSpPr/>
            <p:nvPr/>
          </p:nvSpPr>
          <p:spPr>
            <a:xfrm>
              <a:off x="2584514" y="808862"/>
              <a:ext cx="105680" cy="144350"/>
            </a:xfrm>
            <a:custGeom>
              <a:avLst/>
              <a:gdLst>
                <a:gd name="connsiteX0" fmla="*/ 56255 w 105680"/>
                <a:gd name="connsiteY0" fmla="*/ 60312 h 144350"/>
                <a:gd name="connsiteX1" fmla="*/ 23574 w 105680"/>
                <a:gd name="connsiteY1" fmla="*/ 36854 h 144350"/>
                <a:gd name="connsiteX2" fmla="*/ 49290 w 105680"/>
                <a:gd name="connsiteY2" fmla="*/ 17860 h 144350"/>
                <a:gd name="connsiteX3" fmla="*/ 82776 w 105680"/>
                <a:gd name="connsiteY3" fmla="*/ 42918 h 144350"/>
                <a:gd name="connsiteX4" fmla="*/ 101058 w 105680"/>
                <a:gd name="connsiteY4" fmla="*/ 42918 h 144350"/>
                <a:gd name="connsiteX5" fmla="*/ 101058 w 105680"/>
                <a:gd name="connsiteY5" fmla="*/ 3199 h 144350"/>
                <a:gd name="connsiteX6" fmla="*/ 82240 w 105680"/>
                <a:gd name="connsiteY6" fmla="*/ 3199 h 144350"/>
                <a:gd name="connsiteX7" fmla="*/ 82240 w 105680"/>
                <a:gd name="connsiteY7" fmla="*/ 17061 h 144350"/>
                <a:gd name="connsiteX8" fmla="*/ 47147 w 105680"/>
                <a:gd name="connsiteY8" fmla="*/ 0 h 144350"/>
                <a:gd name="connsiteX9" fmla="*/ 2880 w 105680"/>
                <a:gd name="connsiteY9" fmla="*/ 37387 h 144350"/>
                <a:gd name="connsiteX10" fmla="*/ 51701 w 105680"/>
                <a:gd name="connsiteY10" fmla="*/ 80039 h 144350"/>
                <a:gd name="connsiteX11" fmla="*/ 84718 w 105680"/>
                <a:gd name="connsiteY11" fmla="*/ 103831 h 144350"/>
                <a:gd name="connsiteX12" fmla="*/ 55987 w 105680"/>
                <a:gd name="connsiteY12" fmla="*/ 126756 h 144350"/>
                <a:gd name="connsiteX13" fmla="*/ 18216 w 105680"/>
                <a:gd name="connsiteY13" fmla="*/ 95567 h 144350"/>
                <a:gd name="connsiteX14" fmla="*/ 0 w 105680"/>
                <a:gd name="connsiteY14" fmla="*/ 95567 h 144350"/>
                <a:gd name="connsiteX15" fmla="*/ 0 w 105680"/>
                <a:gd name="connsiteY15" fmla="*/ 142218 h 144350"/>
                <a:gd name="connsiteX16" fmla="*/ 18752 w 105680"/>
                <a:gd name="connsiteY16" fmla="*/ 142218 h 144350"/>
                <a:gd name="connsiteX17" fmla="*/ 18752 w 105680"/>
                <a:gd name="connsiteY17" fmla="*/ 124890 h 144350"/>
                <a:gd name="connsiteX18" fmla="*/ 55251 w 105680"/>
                <a:gd name="connsiteY18" fmla="*/ 144350 h 144350"/>
                <a:gd name="connsiteX19" fmla="*/ 105679 w 105680"/>
                <a:gd name="connsiteY19" fmla="*/ 102498 h 144350"/>
                <a:gd name="connsiteX20" fmla="*/ 56255 w 105680"/>
                <a:gd name="connsiteY20" fmla="*/ 60312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5680" h="144350">
                  <a:moveTo>
                    <a:pt x="56255" y="60312"/>
                  </a:moveTo>
                  <a:cubicBezTo>
                    <a:pt x="30539" y="55248"/>
                    <a:pt x="23574" y="49116"/>
                    <a:pt x="23574" y="36854"/>
                  </a:cubicBezTo>
                  <a:cubicBezTo>
                    <a:pt x="23574" y="24591"/>
                    <a:pt x="33217" y="17860"/>
                    <a:pt x="49290" y="17860"/>
                  </a:cubicBezTo>
                  <a:cubicBezTo>
                    <a:pt x="67506" y="17860"/>
                    <a:pt x="79561" y="27191"/>
                    <a:pt x="82776" y="42918"/>
                  </a:cubicBezTo>
                  <a:lnTo>
                    <a:pt x="101058" y="42918"/>
                  </a:lnTo>
                  <a:lnTo>
                    <a:pt x="101058" y="3199"/>
                  </a:lnTo>
                  <a:lnTo>
                    <a:pt x="82240" y="3199"/>
                  </a:lnTo>
                  <a:lnTo>
                    <a:pt x="82240" y="17061"/>
                  </a:lnTo>
                  <a:cubicBezTo>
                    <a:pt x="77150" y="7198"/>
                    <a:pt x="67506" y="0"/>
                    <a:pt x="47147" y="0"/>
                  </a:cubicBezTo>
                  <a:cubicBezTo>
                    <a:pt x="22770" y="0"/>
                    <a:pt x="2880" y="13862"/>
                    <a:pt x="2880" y="37387"/>
                  </a:cubicBezTo>
                  <a:cubicBezTo>
                    <a:pt x="2880" y="60912"/>
                    <a:pt x="15202" y="73641"/>
                    <a:pt x="51701" y="80039"/>
                  </a:cubicBezTo>
                  <a:cubicBezTo>
                    <a:pt x="73400" y="84104"/>
                    <a:pt x="84718" y="89169"/>
                    <a:pt x="84718" y="103831"/>
                  </a:cubicBezTo>
                  <a:cubicBezTo>
                    <a:pt x="84718" y="118492"/>
                    <a:pt x="75007" y="126756"/>
                    <a:pt x="55987" y="126756"/>
                  </a:cubicBezTo>
                  <a:cubicBezTo>
                    <a:pt x="37359" y="127140"/>
                    <a:pt x="21273" y="113857"/>
                    <a:pt x="18216" y="95567"/>
                  </a:cubicBezTo>
                  <a:lnTo>
                    <a:pt x="0" y="95567"/>
                  </a:lnTo>
                  <a:lnTo>
                    <a:pt x="0" y="142218"/>
                  </a:lnTo>
                  <a:lnTo>
                    <a:pt x="18752" y="142218"/>
                  </a:lnTo>
                  <a:lnTo>
                    <a:pt x="18752" y="124890"/>
                  </a:lnTo>
                  <a:cubicBezTo>
                    <a:pt x="22301" y="133421"/>
                    <a:pt x="33552" y="144350"/>
                    <a:pt x="55251" y="144350"/>
                  </a:cubicBezTo>
                  <a:cubicBezTo>
                    <a:pt x="88736" y="144350"/>
                    <a:pt x="105679" y="127289"/>
                    <a:pt x="105679" y="102498"/>
                  </a:cubicBezTo>
                  <a:cubicBezTo>
                    <a:pt x="105880" y="73108"/>
                    <a:pt x="85187" y="65911"/>
                    <a:pt x="56255" y="6031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2350A197-B3D7-E48F-E289-E622CBC7D32D}"/>
                </a:ext>
              </a:extLst>
            </p:cNvPr>
            <p:cNvSpPr/>
            <p:nvPr/>
          </p:nvSpPr>
          <p:spPr>
            <a:xfrm>
              <a:off x="2707070" y="778206"/>
              <a:ext cx="80364" cy="174606"/>
            </a:xfrm>
            <a:custGeom>
              <a:avLst/>
              <a:gdLst>
                <a:gd name="connsiteX0" fmla="*/ 62417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099" y="174615"/>
                    <a:pt x="73882" y="173535"/>
                    <a:pt x="80365" y="171407"/>
                  </a:cubicBezTo>
                  <a:lnTo>
                    <a:pt x="80365" y="152747"/>
                  </a:lnTo>
                  <a:cubicBezTo>
                    <a:pt x="74578" y="154690"/>
                    <a:pt x="68523" y="155725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1EEE2A18-4B49-699B-5575-452E3538654E}"/>
                </a:ext>
              </a:extLst>
            </p:cNvPr>
            <p:cNvSpPr/>
            <p:nvPr/>
          </p:nvSpPr>
          <p:spPr>
            <a:xfrm>
              <a:off x="2879117" y="778206"/>
              <a:ext cx="80699" cy="174606"/>
            </a:xfrm>
            <a:custGeom>
              <a:avLst/>
              <a:gdLst>
                <a:gd name="connsiteX0" fmla="*/ 62417 w 80699"/>
                <a:gd name="connsiteY0" fmla="*/ 155813 h 174606"/>
                <a:gd name="connsiteX1" fmla="*/ 42325 w 80699"/>
                <a:gd name="connsiteY1" fmla="*/ 135820 h 174606"/>
                <a:gd name="connsiteX2" fmla="*/ 42325 w 80699"/>
                <a:gd name="connsiteY2" fmla="*/ 51182 h 174606"/>
                <a:gd name="connsiteX3" fmla="*/ 78556 w 80699"/>
                <a:gd name="connsiteY3" fmla="*/ 51182 h 174606"/>
                <a:gd name="connsiteX4" fmla="*/ 78556 w 80699"/>
                <a:gd name="connsiteY4" fmla="*/ 33855 h 174606"/>
                <a:gd name="connsiteX5" fmla="*/ 42392 w 80699"/>
                <a:gd name="connsiteY5" fmla="*/ 33855 h 174606"/>
                <a:gd name="connsiteX6" fmla="*/ 42392 w 80699"/>
                <a:gd name="connsiteY6" fmla="*/ 0 h 174606"/>
                <a:gd name="connsiteX7" fmla="*/ 20091 w 80699"/>
                <a:gd name="connsiteY7" fmla="*/ 0 h 174606"/>
                <a:gd name="connsiteX8" fmla="*/ 20091 w 80699"/>
                <a:gd name="connsiteY8" fmla="*/ 33855 h 174606"/>
                <a:gd name="connsiteX9" fmla="*/ 0 w 80699"/>
                <a:gd name="connsiteY9" fmla="*/ 33855 h 174606"/>
                <a:gd name="connsiteX10" fmla="*/ 0 w 80699"/>
                <a:gd name="connsiteY10" fmla="*/ 51182 h 174606"/>
                <a:gd name="connsiteX11" fmla="*/ 20091 w 80699"/>
                <a:gd name="connsiteY11" fmla="*/ 51182 h 174606"/>
                <a:gd name="connsiteX12" fmla="*/ 20091 w 80699"/>
                <a:gd name="connsiteY12" fmla="*/ 137819 h 174606"/>
                <a:gd name="connsiteX13" fmla="*/ 60608 w 80699"/>
                <a:gd name="connsiteY13" fmla="*/ 174606 h 174606"/>
                <a:gd name="connsiteX14" fmla="*/ 80700 w 80699"/>
                <a:gd name="connsiteY14" fmla="*/ 171407 h 174606"/>
                <a:gd name="connsiteX15" fmla="*/ 80700 w 80699"/>
                <a:gd name="connsiteY15" fmla="*/ 152747 h 174606"/>
                <a:gd name="connsiteX16" fmla="*/ 62417 w 80699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699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92" y="33855"/>
                  </a:lnTo>
                  <a:lnTo>
                    <a:pt x="42392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81" y="174606"/>
                    <a:pt x="60608" y="174606"/>
                  </a:cubicBezTo>
                  <a:cubicBezTo>
                    <a:pt x="67435" y="174628"/>
                    <a:pt x="74220" y="173547"/>
                    <a:pt x="80700" y="171407"/>
                  </a:cubicBezTo>
                  <a:lnTo>
                    <a:pt x="80700" y="152747"/>
                  </a:lnTo>
                  <a:cubicBezTo>
                    <a:pt x="74809" y="154736"/>
                    <a:pt x="68637" y="155771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64DE19A1-C504-292B-CDA5-8E54A25F3989}"/>
                </a:ext>
              </a:extLst>
            </p:cNvPr>
            <p:cNvSpPr/>
            <p:nvPr/>
          </p:nvSpPr>
          <p:spPr>
            <a:xfrm>
              <a:off x="3132735" y="778206"/>
              <a:ext cx="80364" cy="174606"/>
            </a:xfrm>
            <a:custGeom>
              <a:avLst/>
              <a:gdLst>
                <a:gd name="connsiteX0" fmla="*/ 62416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6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100" y="174621"/>
                    <a:pt x="73884" y="173541"/>
                    <a:pt x="80365" y="171407"/>
                  </a:cubicBezTo>
                  <a:lnTo>
                    <a:pt x="80365" y="152747"/>
                  </a:lnTo>
                  <a:cubicBezTo>
                    <a:pt x="74579" y="154695"/>
                    <a:pt x="68523" y="155729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4D985975-97E0-C82B-A235-789F2E638E66}"/>
                </a:ext>
              </a:extLst>
            </p:cNvPr>
            <p:cNvSpPr/>
            <p:nvPr/>
          </p:nvSpPr>
          <p:spPr>
            <a:xfrm>
              <a:off x="1945883" y="1075703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345 w 128717"/>
                <a:gd name="connsiteY6" fmla="*/ 101698 h 144350"/>
                <a:gd name="connsiteX7" fmla="*/ 68109 w 128717"/>
                <a:gd name="connsiteY7" fmla="*/ 125957 h 144350"/>
                <a:gd name="connsiteX8" fmla="*/ 23038 w 128717"/>
                <a:gd name="connsiteY8" fmla="*/ 76574 h 144350"/>
                <a:gd name="connsiteX9" fmla="*/ 128717 w 128717"/>
                <a:gd name="connsiteY9" fmla="*/ 76574 h 144350"/>
                <a:gd name="connsiteX10" fmla="*/ 23841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12" y="0"/>
                    <a:pt x="65698" y="0"/>
                  </a:cubicBezTo>
                  <a:cubicBezTo>
                    <a:pt x="27056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28" y="144350"/>
                    <a:pt x="67841" y="144350"/>
                  </a:cubicBezTo>
                  <a:cubicBezTo>
                    <a:pt x="99719" y="144350"/>
                    <a:pt x="122489" y="129689"/>
                    <a:pt x="127646" y="101698"/>
                  </a:cubicBezTo>
                  <a:lnTo>
                    <a:pt x="105345" y="101698"/>
                  </a:lnTo>
                  <a:cubicBezTo>
                    <a:pt x="102398" y="117959"/>
                    <a:pt x="90075" y="125957"/>
                    <a:pt x="68109" y="125957"/>
                  </a:cubicBezTo>
                  <a:cubicBezTo>
                    <a:pt x="39111" y="125957"/>
                    <a:pt x="24109" y="108629"/>
                    <a:pt x="23038" y="76574"/>
                  </a:cubicBezTo>
                  <a:lnTo>
                    <a:pt x="128717" y="76574"/>
                  </a:lnTo>
                  <a:close/>
                  <a:moveTo>
                    <a:pt x="23841" y="58713"/>
                  </a:moveTo>
                  <a:cubicBezTo>
                    <a:pt x="27860" y="33922"/>
                    <a:pt x="42861" y="18727"/>
                    <a:pt x="65698" y="18727"/>
                  </a:cubicBezTo>
                  <a:cubicBezTo>
                    <a:pt x="88535" y="18727"/>
                    <a:pt x="103737" y="30256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F5C3E02C-9B89-9FE9-E7C3-9355B2CF5EBB}"/>
                </a:ext>
              </a:extLst>
            </p:cNvPr>
            <p:cNvSpPr/>
            <p:nvPr/>
          </p:nvSpPr>
          <p:spPr>
            <a:xfrm>
              <a:off x="2819379" y="753022"/>
              <a:ext cx="30605" cy="29448"/>
            </a:xfrm>
            <a:custGeom>
              <a:avLst/>
              <a:gdLst>
                <a:gd name="connsiteX0" fmla="*/ 15336 w 30605"/>
                <a:gd name="connsiteY0" fmla="*/ 29449 h 29448"/>
                <a:gd name="connsiteX1" fmla="*/ 30606 w 30605"/>
                <a:gd name="connsiteY1" fmla="*/ 14254 h 29448"/>
                <a:gd name="connsiteX2" fmla="*/ 14290 w 30605"/>
                <a:gd name="connsiteY2" fmla="*/ 34 h 29448"/>
                <a:gd name="connsiteX3" fmla="*/ 0 w 30605"/>
                <a:gd name="connsiteY3" fmla="*/ 14254 h 29448"/>
                <a:gd name="connsiteX4" fmla="*/ 15336 w 30605"/>
                <a:gd name="connsiteY4" fmla="*/ 29449 h 2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05" h="29448">
                  <a:moveTo>
                    <a:pt x="15336" y="29449"/>
                  </a:moveTo>
                  <a:cubicBezTo>
                    <a:pt x="23769" y="29449"/>
                    <a:pt x="30606" y="22646"/>
                    <a:pt x="30606" y="14254"/>
                  </a:cubicBezTo>
                  <a:cubicBezTo>
                    <a:pt x="30046" y="5844"/>
                    <a:pt x="22741" y="-523"/>
                    <a:pt x="14290" y="34"/>
                  </a:cubicBezTo>
                  <a:cubicBezTo>
                    <a:pt x="6618" y="539"/>
                    <a:pt x="508" y="6620"/>
                    <a:pt x="0" y="14254"/>
                  </a:cubicBezTo>
                  <a:cubicBezTo>
                    <a:pt x="37" y="22657"/>
                    <a:pt x="6892" y="29449"/>
                    <a:pt x="15336" y="2944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0C85EF56-688A-5B53-7D30-50767D0CE170}"/>
                </a:ext>
              </a:extLst>
            </p:cNvPr>
            <p:cNvSpPr/>
            <p:nvPr/>
          </p:nvSpPr>
          <p:spPr>
            <a:xfrm>
              <a:off x="2804646" y="812061"/>
              <a:ext cx="62483" cy="138818"/>
            </a:xfrm>
            <a:custGeom>
              <a:avLst/>
              <a:gdLst>
                <a:gd name="connsiteX0" fmla="*/ 42392 w 62483"/>
                <a:gd name="connsiteY0" fmla="*/ 121425 h 138818"/>
                <a:gd name="connsiteX1" fmla="*/ 42392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158 w 62483"/>
                <a:gd name="connsiteY4" fmla="*/ 17327 h 138818"/>
                <a:gd name="connsiteX5" fmla="*/ 20158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92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92" y="121425"/>
                  </a:moveTo>
                  <a:lnTo>
                    <a:pt x="4239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158" y="17327"/>
                  </a:lnTo>
                  <a:lnTo>
                    <a:pt x="20158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92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0A9B314B-C0EA-A86B-C6E5-593E5D1680C0}"/>
                </a:ext>
              </a:extLst>
            </p:cNvPr>
            <p:cNvSpPr/>
            <p:nvPr/>
          </p:nvSpPr>
          <p:spPr>
            <a:xfrm>
              <a:off x="2279798" y="1075303"/>
              <a:ext cx="129788" cy="144350"/>
            </a:xfrm>
            <a:custGeom>
              <a:avLst/>
              <a:gdLst>
                <a:gd name="connsiteX0" fmla="*/ 109095 w 129788"/>
                <a:gd name="connsiteY0" fmla="*/ 92235 h 144350"/>
                <a:gd name="connsiteX1" fmla="*/ 68913 w 129788"/>
                <a:gd name="connsiteY1" fmla="*/ 126356 h 144350"/>
                <a:gd name="connsiteX2" fmla="*/ 23105 w 129788"/>
                <a:gd name="connsiteY2" fmla="*/ 74041 h 144350"/>
                <a:gd name="connsiteX3" fmla="*/ 23105 w 129788"/>
                <a:gd name="connsiteY3" fmla="*/ 71908 h 144350"/>
                <a:gd name="connsiteX4" fmla="*/ 68109 w 129788"/>
                <a:gd name="connsiteY4" fmla="*/ 18594 h 144350"/>
                <a:gd name="connsiteX5" fmla="*/ 109698 w 129788"/>
                <a:gd name="connsiteY5" fmla="*/ 49849 h 144350"/>
                <a:gd name="connsiteX6" fmla="*/ 128717 w 129788"/>
                <a:gd name="connsiteY6" fmla="*/ 49849 h 144350"/>
                <a:gd name="connsiteX7" fmla="*/ 128717 w 129788"/>
                <a:gd name="connsiteY7" fmla="*/ 3199 h 144350"/>
                <a:gd name="connsiteX8" fmla="*/ 109162 w 129788"/>
                <a:gd name="connsiteY8" fmla="*/ 3199 h 144350"/>
                <a:gd name="connsiteX9" fmla="*/ 109162 w 129788"/>
                <a:gd name="connsiteY9" fmla="*/ 20593 h 144350"/>
                <a:gd name="connsiteX10" fmla="*/ 68109 w 129788"/>
                <a:gd name="connsiteY10" fmla="*/ 0 h 144350"/>
                <a:gd name="connsiteX11" fmla="*/ 0 w 129788"/>
                <a:gd name="connsiteY11" fmla="*/ 71509 h 144350"/>
                <a:gd name="connsiteX12" fmla="*/ 0 w 129788"/>
                <a:gd name="connsiteY12" fmla="*/ 73641 h 144350"/>
                <a:gd name="connsiteX13" fmla="*/ 68645 w 129788"/>
                <a:gd name="connsiteY13" fmla="*/ 144350 h 144350"/>
                <a:gd name="connsiteX14" fmla="*/ 129789 w 129788"/>
                <a:gd name="connsiteY14" fmla="*/ 91835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788" h="144350">
                  <a:moveTo>
                    <a:pt x="109095" y="92235"/>
                  </a:moveTo>
                  <a:cubicBezTo>
                    <a:pt x="106952" y="114894"/>
                    <a:pt x="89004" y="126356"/>
                    <a:pt x="68913" y="126356"/>
                  </a:cubicBezTo>
                  <a:cubicBezTo>
                    <a:pt x="42125" y="126356"/>
                    <a:pt x="23105" y="108496"/>
                    <a:pt x="23105" y="74041"/>
                  </a:cubicBezTo>
                  <a:lnTo>
                    <a:pt x="23105" y="71908"/>
                  </a:lnTo>
                  <a:cubicBezTo>
                    <a:pt x="23105" y="39120"/>
                    <a:pt x="42660" y="18594"/>
                    <a:pt x="68109" y="18594"/>
                  </a:cubicBezTo>
                  <a:cubicBezTo>
                    <a:pt x="92017" y="18594"/>
                    <a:pt x="104608" y="30923"/>
                    <a:pt x="109698" y="49849"/>
                  </a:cubicBezTo>
                  <a:lnTo>
                    <a:pt x="128717" y="49849"/>
                  </a:lnTo>
                  <a:lnTo>
                    <a:pt x="128717" y="3199"/>
                  </a:lnTo>
                  <a:lnTo>
                    <a:pt x="109162" y="3199"/>
                  </a:lnTo>
                  <a:lnTo>
                    <a:pt x="109162" y="20593"/>
                  </a:lnTo>
                  <a:cubicBezTo>
                    <a:pt x="103536" y="9064"/>
                    <a:pt x="91750" y="0"/>
                    <a:pt x="68109" y="0"/>
                  </a:cubicBezTo>
                  <a:cubicBezTo>
                    <a:pt x="30606" y="0"/>
                    <a:pt x="0" y="28857"/>
                    <a:pt x="0" y="71509"/>
                  </a:cubicBezTo>
                  <a:lnTo>
                    <a:pt x="0" y="73641"/>
                  </a:lnTo>
                  <a:cubicBezTo>
                    <a:pt x="0" y="117159"/>
                    <a:pt x="29534" y="144350"/>
                    <a:pt x="68645" y="144350"/>
                  </a:cubicBezTo>
                  <a:cubicBezTo>
                    <a:pt x="102130" y="144350"/>
                    <a:pt x="126842" y="121958"/>
                    <a:pt x="129789" y="91835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AC058C50-EE16-E1F8-4E3B-BFAA247BA637}"/>
                </a:ext>
              </a:extLst>
            </p:cNvPr>
            <p:cNvSpPr/>
            <p:nvPr/>
          </p:nvSpPr>
          <p:spPr>
            <a:xfrm>
              <a:off x="2205729" y="1078902"/>
              <a:ext cx="62483" cy="138752"/>
            </a:xfrm>
            <a:custGeom>
              <a:avLst/>
              <a:gdLst>
                <a:gd name="connsiteX0" fmla="*/ 42325 w 62483"/>
                <a:gd name="connsiteY0" fmla="*/ 121425 h 138752"/>
                <a:gd name="connsiteX1" fmla="*/ 42325 w 62483"/>
                <a:gd name="connsiteY1" fmla="*/ 0 h 138752"/>
                <a:gd name="connsiteX2" fmla="*/ 0 w 62483"/>
                <a:gd name="connsiteY2" fmla="*/ 0 h 138752"/>
                <a:gd name="connsiteX3" fmla="*/ 0 w 62483"/>
                <a:gd name="connsiteY3" fmla="*/ 17327 h 138752"/>
                <a:gd name="connsiteX4" fmla="*/ 20091 w 62483"/>
                <a:gd name="connsiteY4" fmla="*/ 17327 h 138752"/>
                <a:gd name="connsiteX5" fmla="*/ 20091 w 62483"/>
                <a:gd name="connsiteY5" fmla="*/ 121425 h 138752"/>
                <a:gd name="connsiteX6" fmla="*/ 536 w 62483"/>
                <a:gd name="connsiteY6" fmla="*/ 121425 h 138752"/>
                <a:gd name="connsiteX7" fmla="*/ 536 w 62483"/>
                <a:gd name="connsiteY7" fmla="*/ 138752 h 138752"/>
                <a:gd name="connsiteX8" fmla="*/ 62483 w 62483"/>
                <a:gd name="connsiteY8" fmla="*/ 138752 h 138752"/>
                <a:gd name="connsiteX9" fmla="*/ 62483 w 62483"/>
                <a:gd name="connsiteY9" fmla="*/ 121425 h 138752"/>
                <a:gd name="connsiteX10" fmla="*/ 42325 w 62483"/>
                <a:gd name="connsiteY10" fmla="*/ 121425 h 13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752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752"/>
                  </a:lnTo>
                  <a:lnTo>
                    <a:pt x="62483" y="138752"/>
                  </a:lnTo>
                  <a:lnTo>
                    <a:pt x="62483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A3A2FE85-AECE-F4C1-42C3-BA6F328CBBF1}"/>
                </a:ext>
              </a:extLst>
            </p:cNvPr>
            <p:cNvSpPr/>
            <p:nvPr/>
          </p:nvSpPr>
          <p:spPr>
            <a:xfrm>
              <a:off x="2220462" y="1019121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1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3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893C5CE2-C2ED-C1A9-96D4-2C1549CD7124}"/>
                </a:ext>
              </a:extLst>
            </p:cNvPr>
            <p:cNvSpPr/>
            <p:nvPr/>
          </p:nvSpPr>
          <p:spPr>
            <a:xfrm>
              <a:off x="2431017" y="1075703"/>
              <a:ext cx="129788" cy="141950"/>
            </a:xfrm>
            <a:custGeom>
              <a:avLst/>
              <a:gdLst>
                <a:gd name="connsiteX0" fmla="*/ 111037 w 129788"/>
                <a:gd name="connsiteY0" fmla="*/ 124624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624 h 141950"/>
                <a:gd name="connsiteX15" fmla="*/ 88736 w 129788"/>
                <a:gd name="connsiteY15" fmla="*/ 93168 h 141950"/>
                <a:gd name="connsiteX16" fmla="*/ 47750 w 129788"/>
                <a:gd name="connsiteY16" fmla="*/ 126490 h 141950"/>
                <a:gd name="connsiteX17" fmla="*/ 22234 w 129788"/>
                <a:gd name="connsiteY17" fmla="*/ 103031 h 141950"/>
                <a:gd name="connsiteX18" fmla="*/ 69984 w 129788"/>
                <a:gd name="connsiteY18" fmla="*/ 75507 h 141950"/>
                <a:gd name="connsiteX19" fmla="*/ 88736 w 129788"/>
                <a:gd name="connsiteY19" fmla="*/ 75507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624"/>
                  </a:moveTo>
                  <a:lnTo>
                    <a:pt x="111037" y="49916"/>
                  </a:lnTo>
                  <a:cubicBezTo>
                    <a:pt x="111037" y="9930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182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485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624"/>
                  </a:lnTo>
                  <a:close/>
                  <a:moveTo>
                    <a:pt x="88736" y="93168"/>
                  </a:moveTo>
                  <a:cubicBezTo>
                    <a:pt x="88736" y="114494"/>
                    <a:pt x="70520" y="126490"/>
                    <a:pt x="47750" y="126490"/>
                  </a:cubicBezTo>
                  <a:cubicBezTo>
                    <a:pt x="28664" y="126490"/>
                    <a:pt x="22234" y="115827"/>
                    <a:pt x="22234" y="103031"/>
                  </a:cubicBezTo>
                  <a:cubicBezTo>
                    <a:pt x="22234" y="83038"/>
                    <a:pt x="42325" y="75507"/>
                    <a:pt x="69984" y="75507"/>
                  </a:cubicBezTo>
                  <a:lnTo>
                    <a:pt x="88736" y="7550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4FCD0931-9BC7-A778-98C1-1011AFD9E9AC}"/>
                </a:ext>
              </a:extLst>
            </p:cNvPr>
            <p:cNvSpPr/>
            <p:nvPr/>
          </p:nvSpPr>
          <p:spPr>
            <a:xfrm>
              <a:off x="2094691" y="1075703"/>
              <a:ext cx="92821" cy="141950"/>
            </a:xfrm>
            <a:custGeom>
              <a:avLst/>
              <a:gdLst>
                <a:gd name="connsiteX0" fmla="*/ 92821 w 92821"/>
                <a:gd name="connsiteY0" fmla="*/ 21926 h 141950"/>
                <a:gd name="connsiteX1" fmla="*/ 92821 w 92821"/>
                <a:gd name="connsiteY1" fmla="*/ 0 h 141950"/>
                <a:gd name="connsiteX2" fmla="*/ 42392 w 92821"/>
                <a:gd name="connsiteY2" fmla="*/ 29123 h 141950"/>
                <a:gd name="connsiteX3" fmla="*/ 42392 w 92821"/>
                <a:gd name="connsiteY3" fmla="*/ 3199 h 141950"/>
                <a:gd name="connsiteX4" fmla="*/ 0 w 92821"/>
                <a:gd name="connsiteY4" fmla="*/ 3199 h 141950"/>
                <a:gd name="connsiteX5" fmla="*/ 0 w 92821"/>
                <a:gd name="connsiteY5" fmla="*/ 20526 h 141950"/>
                <a:gd name="connsiteX6" fmla="*/ 20091 w 92821"/>
                <a:gd name="connsiteY6" fmla="*/ 20526 h 141950"/>
                <a:gd name="connsiteX7" fmla="*/ 20091 w 92821"/>
                <a:gd name="connsiteY7" fmla="*/ 124624 h 141950"/>
                <a:gd name="connsiteX8" fmla="*/ 536 w 92821"/>
                <a:gd name="connsiteY8" fmla="*/ 124624 h 141950"/>
                <a:gd name="connsiteX9" fmla="*/ 536 w 92821"/>
                <a:gd name="connsiteY9" fmla="*/ 141951 h 141950"/>
                <a:gd name="connsiteX10" fmla="*/ 63823 w 92821"/>
                <a:gd name="connsiteY10" fmla="*/ 141951 h 141950"/>
                <a:gd name="connsiteX11" fmla="*/ 63823 w 92821"/>
                <a:gd name="connsiteY11" fmla="*/ 124624 h 141950"/>
                <a:gd name="connsiteX12" fmla="*/ 42392 w 92821"/>
                <a:gd name="connsiteY12" fmla="*/ 124624 h 141950"/>
                <a:gd name="connsiteX13" fmla="*/ 42392 w 92821"/>
                <a:gd name="connsiteY13" fmla="*/ 65377 h 141950"/>
                <a:gd name="connsiteX14" fmla="*/ 92821 w 92821"/>
                <a:gd name="connsiteY14" fmla="*/ 21926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821" h="141950">
                  <a:moveTo>
                    <a:pt x="92821" y="21926"/>
                  </a:moveTo>
                  <a:lnTo>
                    <a:pt x="92821" y="0"/>
                  </a:lnTo>
                  <a:cubicBezTo>
                    <a:pt x="63823" y="0"/>
                    <a:pt x="48821" y="14395"/>
                    <a:pt x="42392" y="29123"/>
                  </a:cubicBezTo>
                  <a:lnTo>
                    <a:pt x="42392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624"/>
                  </a:lnTo>
                  <a:lnTo>
                    <a:pt x="536" y="124624"/>
                  </a:lnTo>
                  <a:lnTo>
                    <a:pt x="536" y="141951"/>
                  </a:lnTo>
                  <a:lnTo>
                    <a:pt x="63823" y="141951"/>
                  </a:lnTo>
                  <a:lnTo>
                    <a:pt x="63823" y="124624"/>
                  </a:lnTo>
                  <a:lnTo>
                    <a:pt x="42392" y="124624"/>
                  </a:lnTo>
                  <a:lnTo>
                    <a:pt x="42392" y="65377"/>
                  </a:lnTo>
                  <a:cubicBezTo>
                    <a:pt x="42392" y="30923"/>
                    <a:pt x="62216" y="21926"/>
                    <a:pt x="92821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F140F426-A13B-1DD6-24D2-681B1378302B}"/>
                </a:ext>
              </a:extLst>
            </p:cNvPr>
            <p:cNvSpPr/>
            <p:nvPr/>
          </p:nvSpPr>
          <p:spPr>
            <a:xfrm>
              <a:off x="3225957" y="808862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412 w 128717"/>
                <a:gd name="connsiteY6" fmla="*/ 101698 h 144350"/>
                <a:gd name="connsiteX7" fmla="*/ 68109 w 128717"/>
                <a:gd name="connsiteY7" fmla="*/ 125957 h 144350"/>
                <a:gd name="connsiteX8" fmla="*/ 23105 w 128717"/>
                <a:gd name="connsiteY8" fmla="*/ 76574 h 144350"/>
                <a:gd name="connsiteX9" fmla="*/ 128717 w 128717"/>
                <a:gd name="connsiteY9" fmla="*/ 76574 h 144350"/>
                <a:gd name="connsiteX10" fmla="*/ 23909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79" y="0"/>
                    <a:pt x="65698" y="0"/>
                  </a:cubicBezTo>
                  <a:cubicBezTo>
                    <a:pt x="27123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95" y="144350"/>
                    <a:pt x="67841" y="144350"/>
                  </a:cubicBezTo>
                  <a:cubicBezTo>
                    <a:pt x="99786" y="144350"/>
                    <a:pt x="122556" y="129689"/>
                    <a:pt x="127646" y="101698"/>
                  </a:cubicBezTo>
                  <a:lnTo>
                    <a:pt x="105412" y="101698"/>
                  </a:lnTo>
                  <a:cubicBezTo>
                    <a:pt x="102465" y="117959"/>
                    <a:pt x="90142" y="125957"/>
                    <a:pt x="68109" y="125957"/>
                  </a:cubicBezTo>
                  <a:cubicBezTo>
                    <a:pt x="39178" y="125957"/>
                    <a:pt x="24176" y="108629"/>
                    <a:pt x="23105" y="76574"/>
                  </a:cubicBezTo>
                  <a:lnTo>
                    <a:pt x="128717" y="76574"/>
                  </a:lnTo>
                  <a:close/>
                  <a:moveTo>
                    <a:pt x="23909" y="58713"/>
                  </a:moveTo>
                  <a:cubicBezTo>
                    <a:pt x="27927" y="33922"/>
                    <a:pt x="42928" y="18727"/>
                    <a:pt x="65698" y="18727"/>
                  </a:cubicBezTo>
                  <a:cubicBezTo>
                    <a:pt x="88468" y="18727"/>
                    <a:pt x="103804" y="30190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408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7B329A-C405-334D-A996-0F7D9BEC01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21C5-C410-6945-A010-E2E2ABB1E0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406D99-BA1A-3A44-B510-D0B6A7013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46953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1CE62-165C-6C40-99D2-0C0E6B76F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7B329A-C405-334D-A996-0F7D9BEC01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21C5-C410-6945-A010-E2E2ABB1E0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406D99-BA1A-3A44-B510-D0B6A7013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21379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7B329A-C405-334D-A996-0F7D9BEC01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21C5-C410-6945-A010-E2E2ABB1E0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406D99-BA1A-3A44-B510-D0B6A7013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2AE8FC2-AC93-20FC-22D5-6CAE43E63E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7180" y="1368424"/>
            <a:ext cx="11597640" cy="46056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8721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5">
            <a:extLst>
              <a:ext uri="{FF2B5EF4-FFF2-40B4-BE49-F238E27FC236}">
                <a16:creationId xmlns:a16="http://schemas.microsoft.com/office/drawing/2014/main" id="{42052C22-4068-3F9B-BA84-9B7DBC4E2FC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97181" y="1608138"/>
            <a:ext cx="11597958" cy="436562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7B329A-C405-334D-A996-0F7D9BEC01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21C5-C410-6945-A010-E2E2ABB1E0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406D99-BA1A-3A44-B510-D0B6A7013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9032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able Placeholder 4">
            <a:extLst>
              <a:ext uri="{FF2B5EF4-FFF2-40B4-BE49-F238E27FC236}">
                <a16:creationId xmlns:a16="http://schemas.microsoft.com/office/drawing/2014/main" id="{61E626C5-1F35-0ED9-89E4-F6C47CC3B067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297181" y="1608138"/>
            <a:ext cx="11597958" cy="436562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7B329A-C405-334D-A996-0F7D9BEC01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21C5-C410-6945-A010-E2E2ABB1E0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406D99-BA1A-3A44-B510-D0B6A7013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9994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1CE62-165C-6C40-99D2-0C0E6B76F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" y="1607736"/>
            <a:ext cx="5642610" cy="4366343"/>
          </a:xfrm>
        </p:spPr>
        <p:txBody>
          <a:bodyPr/>
          <a:lstStyle>
            <a:lvl1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7B329A-C405-334D-A996-0F7D9BEC01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21C5-C410-6945-A010-E2E2ABB1E0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406D99-BA1A-3A44-B510-D0B6A7013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19E0E67-2059-16F0-E142-5B32339C1A70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52210" y="1607736"/>
            <a:ext cx="5642610" cy="4366343"/>
          </a:xfrm>
        </p:spPr>
        <p:txBody>
          <a:bodyPr/>
          <a:lstStyle>
            <a:lvl1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492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1CE62-165C-6C40-99D2-0C0E6B76F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" y="1607736"/>
            <a:ext cx="5642610" cy="4366343"/>
          </a:xfrm>
        </p:spPr>
        <p:txBody>
          <a:bodyPr/>
          <a:lstStyle>
            <a:lvl1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7B329A-C405-334D-A996-0F7D9BEC01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21C5-C410-6945-A010-E2E2ABB1E0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406D99-BA1A-3A44-B510-D0B6A7013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hart Placeholder 5">
            <a:extLst>
              <a:ext uri="{FF2B5EF4-FFF2-40B4-BE49-F238E27FC236}">
                <a16:creationId xmlns:a16="http://schemas.microsoft.com/office/drawing/2014/main" id="{42052C22-4068-3F9B-BA84-9B7DBC4E2FC0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251575" y="1608138"/>
            <a:ext cx="5643563" cy="4365625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351515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1CE62-165C-6C40-99D2-0C0E6B76F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" y="1607736"/>
            <a:ext cx="5642610" cy="4366343"/>
          </a:xfrm>
        </p:spPr>
        <p:txBody>
          <a:bodyPr/>
          <a:lstStyle>
            <a:lvl1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7B329A-C405-334D-A996-0F7D9BEC01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21C5-C410-6945-A010-E2E2ABB1E0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406D99-BA1A-3A44-B510-D0B6A7013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able Placeholder 4">
            <a:extLst>
              <a:ext uri="{FF2B5EF4-FFF2-40B4-BE49-F238E27FC236}">
                <a16:creationId xmlns:a16="http://schemas.microsoft.com/office/drawing/2014/main" id="{61E626C5-1F35-0ED9-89E4-F6C47CC3B067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251575" y="1608138"/>
            <a:ext cx="5643563" cy="436562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582569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Pictu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07BA062-AE3D-FB9E-2092-BD38A40E56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75488" y="118979"/>
            <a:ext cx="5116512" cy="6735846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1CE62-165C-6C40-99D2-0C0E6B76F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" y="1694329"/>
            <a:ext cx="5642610" cy="4279750"/>
          </a:xfrm>
        </p:spPr>
        <p:txBody>
          <a:bodyPr/>
          <a:lstStyle>
            <a:lvl1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b="0" i="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7B329A-C405-334D-A996-0F7D9BEC01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21C5-C410-6945-A010-E2E2ABB1E0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406D99-BA1A-3A44-B510-D0B6A7013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79" y="320041"/>
            <a:ext cx="6143813" cy="828040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861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E21C5-C410-6945-A010-E2E2ABB1E0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04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Pr>
        <a:solidFill>
          <a:srgbClr val="151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kitchen, person, indoor, preparing&#10;&#10;Description automatically generated">
            <a:extLst>
              <a:ext uri="{FF2B5EF4-FFF2-40B4-BE49-F238E27FC236}">
                <a16:creationId xmlns:a16="http://schemas.microsoft.com/office/drawing/2014/main" id="{8DBF1926-5770-F84C-B880-D67248BEBA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663424" y="-1"/>
            <a:ext cx="2431053" cy="6857999"/>
          </a:xfrm>
          <a:prstGeom prst="rect">
            <a:avLst/>
          </a:prstGeom>
        </p:spPr>
      </p:pic>
      <p:pic>
        <p:nvPicPr>
          <p:cNvPr id="9" name="Picture 8" descr="A picture containing kitchen, person, indoor, preparing&#10;&#10;Description automatically generated">
            <a:extLst>
              <a:ext uri="{FF2B5EF4-FFF2-40B4-BE49-F238E27FC236}">
                <a16:creationId xmlns:a16="http://schemas.microsoft.com/office/drawing/2014/main" id="{CAC09A89-8DBC-F74E-B31B-3362F8FBC2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4478" y="0"/>
            <a:ext cx="8097521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5060042-CA90-0F48-8D04-A2DEDCAFD5E0}"/>
              </a:ext>
            </a:extLst>
          </p:cNvPr>
          <p:cNvSpPr/>
          <p:nvPr userDrawn="1"/>
        </p:nvSpPr>
        <p:spPr>
          <a:xfrm>
            <a:off x="1663423" y="-2"/>
            <a:ext cx="4913647" cy="6858002"/>
          </a:xfrm>
          <a:prstGeom prst="rect">
            <a:avLst/>
          </a:prstGeom>
          <a:gradFill>
            <a:gsLst>
              <a:gs pos="0">
                <a:srgbClr val="151617"/>
              </a:gs>
              <a:gs pos="100000">
                <a:srgbClr val="151617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D18CEB-12E7-5844-8E8D-0CF6CE8F38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151" y="3477190"/>
            <a:ext cx="5789478" cy="185652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270DE1-636F-6143-BF87-C99D11B393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151" y="5425793"/>
            <a:ext cx="5789478" cy="9699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| Date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87FCC9-62E3-4248-AC13-629A60BED709}"/>
              </a:ext>
            </a:extLst>
          </p:cNvPr>
          <p:cNvSpPr/>
          <p:nvPr userDrawn="1"/>
        </p:nvSpPr>
        <p:spPr>
          <a:xfrm>
            <a:off x="0" y="0"/>
            <a:ext cx="12192000" cy="118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grpSp>
        <p:nvGrpSpPr>
          <p:cNvPr id="45" name="Graphic 11">
            <a:extLst>
              <a:ext uri="{FF2B5EF4-FFF2-40B4-BE49-F238E27FC236}">
                <a16:creationId xmlns:a16="http://schemas.microsoft.com/office/drawing/2014/main" id="{4F28760B-2918-BE53-1219-3E7C9F5B4357}"/>
              </a:ext>
            </a:extLst>
          </p:cNvPr>
          <p:cNvGrpSpPr/>
          <p:nvPr userDrawn="1"/>
        </p:nvGrpSpPr>
        <p:grpSpPr>
          <a:xfrm>
            <a:off x="682139" y="732212"/>
            <a:ext cx="4267938" cy="1157274"/>
            <a:chOff x="466296" y="500169"/>
            <a:chExt cx="2888378" cy="783199"/>
          </a:xfrm>
        </p:grpSpPr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CBDAB621-7EF8-6BBC-F44A-5C9627103FE4}"/>
                </a:ext>
              </a:extLst>
            </p:cNvPr>
            <p:cNvSpPr/>
            <p:nvPr/>
          </p:nvSpPr>
          <p:spPr>
            <a:xfrm>
              <a:off x="674116" y="500169"/>
              <a:ext cx="134527" cy="354810"/>
            </a:xfrm>
            <a:custGeom>
              <a:avLst/>
              <a:gdLst>
                <a:gd name="connsiteX0" fmla="*/ 77013 w 134527"/>
                <a:gd name="connsiteY0" fmla="*/ 16128 h 354810"/>
                <a:gd name="connsiteX1" fmla="*/ 67235 w 134527"/>
                <a:gd name="connsiteY1" fmla="*/ 0 h 354810"/>
                <a:gd name="connsiteX2" fmla="*/ 57524 w 134527"/>
                <a:gd name="connsiteY2" fmla="*/ 16128 h 354810"/>
                <a:gd name="connsiteX3" fmla="*/ 16605 w 134527"/>
                <a:gd name="connsiteY3" fmla="*/ 254112 h 354810"/>
                <a:gd name="connsiteX4" fmla="*/ 67235 w 134527"/>
                <a:gd name="connsiteY4" fmla="*/ 354811 h 354810"/>
                <a:gd name="connsiteX5" fmla="*/ 117932 w 134527"/>
                <a:gd name="connsiteY5" fmla="*/ 254112 h 354810"/>
                <a:gd name="connsiteX6" fmla="*/ 77013 w 134527"/>
                <a:gd name="connsiteY6" fmla="*/ 16128 h 35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527" h="354810">
                  <a:moveTo>
                    <a:pt x="77013" y="16128"/>
                  </a:moveTo>
                  <a:cubicBezTo>
                    <a:pt x="74736" y="12462"/>
                    <a:pt x="67235" y="0"/>
                    <a:pt x="67235" y="0"/>
                  </a:cubicBezTo>
                  <a:cubicBezTo>
                    <a:pt x="67235" y="0"/>
                    <a:pt x="60136" y="12462"/>
                    <a:pt x="57524" y="16128"/>
                  </a:cubicBezTo>
                  <a:cubicBezTo>
                    <a:pt x="31540" y="58380"/>
                    <a:pt x="-29202" y="157212"/>
                    <a:pt x="16605" y="254112"/>
                  </a:cubicBezTo>
                  <a:cubicBezTo>
                    <a:pt x="52502" y="330086"/>
                    <a:pt x="67235" y="354811"/>
                    <a:pt x="67235" y="354811"/>
                  </a:cubicBezTo>
                  <a:cubicBezTo>
                    <a:pt x="67235" y="354811"/>
                    <a:pt x="81969" y="330086"/>
                    <a:pt x="117932" y="254112"/>
                  </a:cubicBezTo>
                  <a:cubicBezTo>
                    <a:pt x="163740" y="157212"/>
                    <a:pt x="102930" y="58380"/>
                    <a:pt x="77013" y="16128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C4274A2-5860-0C2E-8B3D-B2C6B92F9308}"/>
                </a:ext>
              </a:extLst>
            </p:cNvPr>
            <p:cNvSpPr/>
            <p:nvPr/>
          </p:nvSpPr>
          <p:spPr>
            <a:xfrm>
              <a:off x="466296" y="708030"/>
              <a:ext cx="550178" cy="575338"/>
            </a:xfrm>
            <a:custGeom>
              <a:avLst/>
              <a:gdLst>
                <a:gd name="connsiteX0" fmla="*/ 416966 w 550178"/>
                <a:gd name="connsiteY0" fmla="*/ 67110 h 575338"/>
                <a:gd name="connsiteX1" fmla="*/ 416966 w 550178"/>
                <a:gd name="connsiteY1" fmla="*/ 0 h 575338"/>
                <a:gd name="connsiteX2" fmla="*/ 317247 w 550178"/>
                <a:gd name="connsiteY2" fmla="*/ 144683 h 575338"/>
                <a:gd name="connsiteX3" fmla="*/ 290459 w 550178"/>
                <a:gd name="connsiteY3" fmla="*/ 247448 h 575338"/>
                <a:gd name="connsiteX4" fmla="*/ 290459 w 550178"/>
                <a:gd name="connsiteY4" fmla="*/ 420721 h 575338"/>
                <a:gd name="connsiteX5" fmla="*/ 370355 w 550178"/>
                <a:gd name="connsiteY5" fmla="*/ 313025 h 575338"/>
                <a:gd name="connsiteX6" fmla="*/ 417234 w 550178"/>
                <a:gd name="connsiteY6" fmla="*/ 149415 h 575338"/>
                <a:gd name="connsiteX7" fmla="*/ 417234 w 550178"/>
                <a:gd name="connsiteY7" fmla="*/ 110029 h 575338"/>
                <a:gd name="connsiteX8" fmla="*/ 467878 w 550178"/>
                <a:gd name="connsiteY8" fmla="*/ 442795 h 575338"/>
                <a:gd name="connsiteX9" fmla="*/ 133480 w 550178"/>
                <a:gd name="connsiteY9" fmla="*/ 493192 h 575338"/>
                <a:gd name="connsiteX10" fmla="*/ 82836 w 550178"/>
                <a:gd name="connsiteY10" fmla="*/ 160426 h 575338"/>
                <a:gd name="connsiteX11" fmla="*/ 133480 w 550178"/>
                <a:gd name="connsiteY11" fmla="*/ 110029 h 575338"/>
                <a:gd name="connsiteX12" fmla="*/ 133480 w 550178"/>
                <a:gd name="connsiteY12" fmla="*/ 149415 h 575338"/>
                <a:gd name="connsiteX13" fmla="*/ 180359 w 550178"/>
                <a:gd name="connsiteY13" fmla="*/ 313025 h 575338"/>
                <a:gd name="connsiteX14" fmla="*/ 259384 w 550178"/>
                <a:gd name="connsiteY14" fmla="*/ 420388 h 575338"/>
                <a:gd name="connsiteX15" fmla="*/ 259384 w 550178"/>
                <a:gd name="connsiteY15" fmla="*/ 247448 h 575338"/>
                <a:gd name="connsiteX16" fmla="*/ 232931 w 550178"/>
                <a:gd name="connsiteY16" fmla="*/ 144683 h 575338"/>
                <a:gd name="connsiteX17" fmla="*/ 133212 w 550178"/>
                <a:gd name="connsiteY17" fmla="*/ 0 h 575338"/>
                <a:gd name="connsiteX18" fmla="*/ 133212 w 550178"/>
                <a:gd name="connsiteY18" fmla="*/ 67110 h 575338"/>
                <a:gd name="connsiteX19" fmla="*/ 39457 w 550178"/>
                <a:gd name="connsiteY19" fmla="*/ 442776 h 575338"/>
                <a:gd name="connsiteX20" fmla="*/ 416966 w 550178"/>
                <a:gd name="connsiteY20" fmla="*/ 536073 h 575338"/>
                <a:gd name="connsiteX21" fmla="*/ 510721 w 550178"/>
                <a:gd name="connsiteY21" fmla="*/ 160407 h 575338"/>
                <a:gd name="connsiteX22" fmla="*/ 416966 w 550178"/>
                <a:gd name="connsiteY22" fmla="*/ 67110 h 57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0178" h="575338">
                  <a:moveTo>
                    <a:pt x="416966" y="67110"/>
                  </a:moveTo>
                  <a:lnTo>
                    <a:pt x="416966" y="0"/>
                  </a:lnTo>
                  <a:lnTo>
                    <a:pt x="317247" y="144683"/>
                  </a:lnTo>
                  <a:cubicBezTo>
                    <a:pt x="308072" y="158012"/>
                    <a:pt x="290459" y="179405"/>
                    <a:pt x="290459" y="247448"/>
                  </a:cubicBezTo>
                  <a:lnTo>
                    <a:pt x="290459" y="420721"/>
                  </a:lnTo>
                  <a:lnTo>
                    <a:pt x="370355" y="313025"/>
                  </a:lnTo>
                  <a:cubicBezTo>
                    <a:pt x="423931" y="248114"/>
                    <a:pt x="416095" y="171274"/>
                    <a:pt x="417234" y="149415"/>
                  </a:cubicBezTo>
                  <a:lnTo>
                    <a:pt x="417234" y="110029"/>
                  </a:lnTo>
                  <a:cubicBezTo>
                    <a:pt x="523561" y="188003"/>
                    <a:pt x="546235" y="336987"/>
                    <a:pt x="467878" y="442795"/>
                  </a:cubicBezTo>
                  <a:cubicBezTo>
                    <a:pt x="389522" y="548602"/>
                    <a:pt x="239806" y="571166"/>
                    <a:pt x="133480" y="493192"/>
                  </a:cubicBezTo>
                  <a:cubicBezTo>
                    <a:pt x="27153" y="415218"/>
                    <a:pt x="4479" y="266233"/>
                    <a:pt x="82836" y="160426"/>
                  </a:cubicBezTo>
                  <a:cubicBezTo>
                    <a:pt x="97079" y="141192"/>
                    <a:pt x="114152" y="124203"/>
                    <a:pt x="133480" y="110029"/>
                  </a:cubicBezTo>
                  <a:lnTo>
                    <a:pt x="133480" y="149415"/>
                  </a:lnTo>
                  <a:cubicBezTo>
                    <a:pt x="134351" y="171274"/>
                    <a:pt x="126314" y="248114"/>
                    <a:pt x="180359" y="313025"/>
                  </a:cubicBezTo>
                  <a:lnTo>
                    <a:pt x="259384" y="420388"/>
                  </a:lnTo>
                  <a:lnTo>
                    <a:pt x="259384" y="247448"/>
                  </a:lnTo>
                  <a:cubicBezTo>
                    <a:pt x="259384" y="179405"/>
                    <a:pt x="242106" y="158279"/>
                    <a:pt x="232931" y="144683"/>
                  </a:cubicBezTo>
                  <a:lnTo>
                    <a:pt x="133212" y="0"/>
                  </a:lnTo>
                  <a:lnTo>
                    <a:pt x="133212" y="67110"/>
                  </a:lnTo>
                  <a:cubicBezTo>
                    <a:pt x="3076" y="145084"/>
                    <a:pt x="-38899" y="313276"/>
                    <a:pt x="39457" y="442776"/>
                  </a:cubicBezTo>
                  <a:cubicBezTo>
                    <a:pt x="117814" y="572277"/>
                    <a:pt x="286830" y="614047"/>
                    <a:pt x="416966" y="536073"/>
                  </a:cubicBezTo>
                  <a:cubicBezTo>
                    <a:pt x="547102" y="458099"/>
                    <a:pt x="589077" y="289908"/>
                    <a:pt x="510721" y="160407"/>
                  </a:cubicBezTo>
                  <a:cubicBezTo>
                    <a:pt x="487582" y="122166"/>
                    <a:pt x="455395" y="90136"/>
                    <a:pt x="416966" y="67110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1553D7CD-845E-23AA-2879-A4A2DEE77589}"/>
                </a:ext>
              </a:extLst>
            </p:cNvPr>
            <p:cNvSpPr/>
            <p:nvPr/>
          </p:nvSpPr>
          <p:spPr>
            <a:xfrm>
              <a:off x="1181883" y="1075703"/>
              <a:ext cx="137825" cy="144350"/>
            </a:xfrm>
            <a:custGeom>
              <a:avLst/>
              <a:gdLst>
                <a:gd name="connsiteX0" fmla="*/ 68913 w 137825"/>
                <a:gd name="connsiteY0" fmla="*/ 0 h 144350"/>
                <a:gd name="connsiteX1" fmla="*/ 0 w 137825"/>
                <a:gd name="connsiteY1" fmla="*/ 71242 h 144350"/>
                <a:gd name="connsiteX2" fmla="*/ 0 w 137825"/>
                <a:gd name="connsiteY2" fmla="*/ 73375 h 144350"/>
                <a:gd name="connsiteX3" fmla="*/ 68645 w 137825"/>
                <a:gd name="connsiteY3" fmla="*/ 144350 h 144350"/>
                <a:gd name="connsiteX4" fmla="*/ 137825 w 137825"/>
                <a:gd name="connsiteY4" fmla="*/ 73108 h 144350"/>
                <a:gd name="connsiteX5" fmla="*/ 137825 w 137825"/>
                <a:gd name="connsiteY5" fmla="*/ 70909 h 144350"/>
                <a:gd name="connsiteX6" fmla="*/ 68913 w 137825"/>
                <a:gd name="connsiteY6" fmla="*/ 0 h 144350"/>
                <a:gd name="connsiteX7" fmla="*/ 114788 w 137825"/>
                <a:gd name="connsiteY7" fmla="*/ 73308 h 144350"/>
                <a:gd name="connsiteX8" fmla="*/ 68913 w 137825"/>
                <a:gd name="connsiteY8" fmla="*/ 125890 h 144350"/>
                <a:gd name="connsiteX9" fmla="*/ 23105 w 137825"/>
                <a:gd name="connsiteY9" fmla="*/ 73308 h 144350"/>
                <a:gd name="connsiteX10" fmla="*/ 23105 w 137825"/>
                <a:gd name="connsiteY10" fmla="*/ 71175 h 144350"/>
                <a:gd name="connsiteX11" fmla="*/ 68913 w 137825"/>
                <a:gd name="connsiteY11" fmla="*/ 18394 h 144350"/>
                <a:gd name="connsiteX12" fmla="*/ 114788 w 137825"/>
                <a:gd name="connsiteY12" fmla="*/ 71709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825" h="144350">
                  <a:moveTo>
                    <a:pt x="68913" y="0"/>
                  </a:moveTo>
                  <a:cubicBezTo>
                    <a:pt x="29266" y="0"/>
                    <a:pt x="0" y="29390"/>
                    <a:pt x="0" y="71242"/>
                  </a:cubicBezTo>
                  <a:lnTo>
                    <a:pt x="0" y="73375"/>
                  </a:lnTo>
                  <a:cubicBezTo>
                    <a:pt x="0" y="114227"/>
                    <a:pt x="28730" y="144350"/>
                    <a:pt x="68645" y="144350"/>
                  </a:cubicBezTo>
                  <a:cubicBezTo>
                    <a:pt x="108559" y="144350"/>
                    <a:pt x="137825" y="115294"/>
                    <a:pt x="137825" y="73108"/>
                  </a:cubicBezTo>
                  <a:lnTo>
                    <a:pt x="137825" y="70909"/>
                  </a:lnTo>
                  <a:cubicBezTo>
                    <a:pt x="137825" y="29123"/>
                    <a:pt x="108626" y="0"/>
                    <a:pt x="68913" y="0"/>
                  </a:cubicBezTo>
                  <a:close/>
                  <a:moveTo>
                    <a:pt x="114788" y="73308"/>
                  </a:moveTo>
                  <a:cubicBezTo>
                    <a:pt x="114788" y="104830"/>
                    <a:pt x="97107" y="125890"/>
                    <a:pt x="68913" y="125890"/>
                  </a:cubicBezTo>
                  <a:cubicBezTo>
                    <a:pt x="40718" y="125890"/>
                    <a:pt x="23105" y="105364"/>
                    <a:pt x="23105" y="73308"/>
                  </a:cubicBezTo>
                  <a:lnTo>
                    <a:pt x="23105" y="71175"/>
                  </a:lnTo>
                  <a:cubicBezTo>
                    <a:pt x="23105" y="39186"/>
                    <a:pt x="40785" y="18394"/>
                    <a:pt x="68913" y="18394"/>
                  </a:cubicBezTo>
                  <a:cubicBezTo>
                    <a:pt x="97040" y="18394"/>
                    <a:pt x="114788" y="39186"/>
                    <a:pt x="114788" y="7170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063DE970-0FAC-2B1C-E622-1684793DD4C0}"/>
                </a:ext>
              </a:extLst>
            </p:cNvPr>
            <p:cNvSpPr/>
            <p:nvPr/>
          </p:nvSpPr>
          <p:spPr>
            <a:xfrm>
              <a:off x="1333371" y="1010641"/>
              <a:ext cx="78556" cy="207079"/>
            </a:xfrm>
            <a:custGeom>
              <a:avLst/>
              <a:gdLst>
                <a:gd name="connsiteX0" fmla="*/ 62751 w 78556"/>
                <a:gd name="connsiteY0" fmla="*/ 18411 h 207079"/>
                <a:gd name="connsiteX1" fmla="*/ 78556 w 78556"/>
                <a:gd name="connsiteY1" fmla="*/ 21344 h 207079"/>
                <a:gd name="connsiteX2" fmla="*/ 78556 w 78556"/>
                <a:gd name="connsiteY2" fmla="*/ 2683 h 207079"/>
                <a:gd name="connsiteX3" fmla="*/ 61948 w 78556"/>
                <a:gd name="connsiteY3" fmla="*/ 18 h 207079"/>
                <a:gd name="connsiteX4" fmla="*/ 20091 w 78556"/>
                <a:gd name="connsiteY4" fmla="*/ 44869 h 207079"/>
                <a:gd name="connsiteX5" fmla="*/ 20091 w 78556"/>
                <a:gd name="connsiteY5" fmla="*/ 68327 h 207079"/>
                <a:gd name="connsiteX6" fmla="*/ 0 w 78556"/>
                <a:gd name="connsiteY6" fmla="*/ 68327 h 207079"/>
                <a:gd name="connsiteX7" fmla="*/ 0 w 78556"/>
                <a:gd name="connsiteY7" fmla="*/ 85655 h 207079"/>
                <a:gd name="connsiteX8" fmla="*/ 20091 w 78556"/>
                <a:gd name="connsiteY8" fmla="*/ 85655 h 207079"/>
                <a:gd name="connsiteX9" fmla="*/ 20091 w 78556"/>
                <a:gd name="connsiteY9" fmla="*/ 189752 h 207079"/>
                <a:gd name="connsiteX10" fmla="*/ 536 w 78556"/>
                <a:gd name="connsiteY10" fmla="*/ 189752 h 207079"/>
                <a:gd name="connsiteX11" fmla="*/ 536 w 78556"/>
                <a:gd name="connsiteY11" fmla="*/ 207079 h 207079"/>
                <a:gd name="connsiteX12" fmla="*/ 67506 w 78556"/>
                <a:gd name="connsiteY12" fmla="*/ 207079 h 207079"/>
                <a:gd name="connsiteX13" fmla="*/ 67506 w 78556"/>
                <a:gd name="connsiteY13" fmla="*/ 189752 h 207079"/>
                <a:gd name="connsiteX14" fmla="*/ 42258 w 78556"/>
                <a:gd name="connsiteY14" fmla="*/ 189752 h 207079"/>
                <a:gd name="connsiteX15" fmla="*/ 42258 w 78556"/>
                <a:gd name="connsiteY15" fmla="*/ 85588 h 207079"/>
                <a:gd name="connsiteX16" fmla="*/ 76614 w 78556"/>
                <a:gd name="connsiteY16" fmla="*/ 85588 h 207079"/>
                <a:gd name="connsiteX17" fmla="*/ 76614 w 78556"/>
                <a:gd name="connsiteY17" fmla="*/ 68261 h 207079"/>
                <a:gd name="connsiteX18" fmla="*/ 42258 w 78556"/>
                <a:gd name="connsiteY18" fmla="*/ 68261 h 207079"/>
                <a:gd name="connsiteX19" fmla="*/ 42258 w 78556"/>
                <a:gd name="connsiteY19" fmla="*/ 42670 h 207079"/>
                <a:gd name="connsiteX20" fmla="*/ 62751 w 78556"/>
                <a:gd name="connsiteY20" fmla="*/ 18411 h 2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556" h="207079">
                  <a:moveTo>
                    <a:pt x="62751" y="18411"/>
                  </a:moveTo>
                  <a:cubicBezTo>
                    <a:pt x="68168" y="18277"/>
                    <a:pt x="73552" y="19276"/>
                    <a:pt x="78556" y="21344"/>
                  </a:cubicBezTo>
                  <a:lnTo>
                    <a:pt x="78556" y="2683"/>
                  </a:lnTo>
                  <a:cubicBezTo>
                    <a:pt x="73238" y="764"/>
                    <a:pt x="67603" y="-140"/>
                    <a:pt x="61948" y="18"/>
                  </a:cubicBezTo>
                  <a:cubicBezTo>
                    <a:pt x="34021" y="18"/>
                    <a:pt x="20091" y="16279"/>
                    <a:pt x="20091" y="44869"/>
                  </a:cubicBezTo>
                  <a:lnTo>
                    <a:pt x="20091" y="68327"/>
                  </a:lnTo>
                  <a:lnTo>
                    <a:pt x="0" y="68327"/>
                  </a:lnTo>
                  <a:lnTo>
                    <a:pt x="0" y="85655"/>
                  </a:lnTo>
                  <a:lnTo>
                    <a:pt x="20091" y="85655"/>
                  </a:lnTo>
                  <a:lnTo>
                    <a:pt x="20091" y="189752"/>
                  </a:lnTo>
                  <a:lnTo>
                    <a:pt x="536" y="189752"/>
                  </a:lnTo>
                  <a:lnTo>
                    <a:pt x="536" y="207079"/>
                  </a:lnTo>
                  <a:lnTo>
                    <a:pt x="67506" y="207079"/>
                  </a:lnTo>
                  <a:lnTo>
                    <a:pt x="67506" y="189752"/>
                  </a:lnTo>
                  <a:lnTo>
                    <a:pt x="42258" y="189752"/>
                  </a:lnTo>
                  <a:lnTo>
                    <a:pt x="42258" y="85588"/>
                  </a:lnTo>
                  <a:lnTo>
                    <a:pt x="76614" y="85588"/>
                  </a:lnTo>
                  <a:lnTo>
                    <a:pt x="76614" y="68261"/>
                  </a:lnTo>
                  <a:lnTo>
                    <a:pt x="42258" y="68261"/>
                  </a:lnTo>
                  <a:lnTo>
                    <a:pt x="42258" y="42670"/>
                  </a:lnTo>
                  <a:cubicBezTo>
                    <a:pt x="42325" y="28008"/>
                    <a:pt x="47951" y="18411"/>
                    <a:pt x="62751" y="1841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2382C24B-37DE-4CE3-9AF4-21AAF5603368}"/>
                </a:ext>
              </a:extLst>
            </p:cNvPr>
            <p:cNvSpPr/>
            <p:nvPr/>
          </p:nvSpPr>
          <p:spPr>
            <a:xfrm>
              <a:off x="1697155" y="1075623"/>
              <a:ext cx="236874" cy="142030"/>
            </a:xfrm>
            <a:custGeom>
              <a:avLst/>
              <a:gdLst>
                <a:gd name="connsiteX0" fmla="*/ 217252 w 236874"/>
                <a:gd name="connsiteY0" fmla="*/ 124703 h 142030"/>
                <a:gd name="connsiteX1" fmla="*/ 217252 w 236874"/>
                <a:gd name="connsiteY1" fmla="*/ 55594 h 142030"/>
                <a:gd name="connsiteX2" fmla="*/ 170842 w 236874"/>
                <a:gd name="connsiteY2" fmla="*/ 80 h 142030"/>
                <a:gd name="connsiteX3" fmla="*/ 124431 w 236874"/>
                <a:gd name="connsiteY3" fmla="*/ 28403 h 142030"/>
                <a:gd name="connsiteX4" fmla="*/ 83445 w 236874"/>
                <a:gd name="connsiteY4" fmla="*/ 80 h 142030"/>
                <a:gd name="connsiteX5" fmla="*/ 42392 w 236874"/>
                <a:gd name="connsiteY5" fmla="*/ 25471 h 142030"/>
                <a:gd name="connsiteX6" fmla="*/ 42392 w 236874"/>
                <a:gd name="connsiteY6" fmla="*/ 3279 h 142030"/>
                <a:gd name="connsiteX7" fmla="*/ 0 w 236874"/>
                <a:gd name="connsiteY7" fmla="*/ 3279 h 142030"/>
                <a:gd name="connsiteX8" fmla="*/ 0 w 236874"/>
                <a:gd name="connsiteY8" fmla="*/ 20606 h 142030"/>
                <a:gd name="connsiteX9" fmla="*/ 20091 w 236874"/>
                <a:gd name="connsiteY9" fmla="*/ 20606 h 142030"/>
                <a:gd name="connsiteX10" fmla="*/ 20091 w 236874"/>
                <a:gd name="connsiteY10" fmla="*/ 124703 h 142030"/>
                <a:gd name="connsiteX11" fmla="*/ 469 w 236874"/>
                <a:gd name="connsiteY11" fmla="*/ 124703 h 142030"/>
                <a:gd name="connsiteX12" fmla="*/ 469 w 236874"/>
                <a:gd name="connsiteY12" fmla="*/ 142031 h 142030"/>
                <a:gd name="connsiteX13" fmla="*/ 62417 w 236874"/>
                <a:gd name="connsiteY13" fmla="*/ 142031 h 142030"/>
                <a:gd name="connsiteX14" fmla="*/ 62417 w 236874"/>
                <a:gd name="connsiteY14" fmla="*/ 124703 h 142030"/>
                <a:gd name="connsiteX15" fmla="*/ 42325 w 236874"/>
                <a:gd name="connsiteY15" fmla="*/ 124703 h 142030"/>
                <a:gd name="connsiteX16" fmla="*/ 42325 w 236874"/>
                <a:gd name="connsiteY16" fmla="*/ 56660 h 142030"/>
                <a:gd name="connsiteX17" fmla="*/ 75184 w 236874"/>
                <a:gd name="connsiteY17" fmla="*/ 19398 h 142030"/>
                <a:gd name="connsiteX18" fmla="*/ 78556 w 236874"/>
                <a:gd name="connsiteY18" fmla="*/ 19340 h 142030"/>
                <a:gd name="connsiteX19" fmla="*/ 107488 w 236874"/>
                <a:gd name="connsiteY19" fmla="*/ 53995 h 142030"/>
                <a:gd name="connsiteX20" fmla="*/ 107488 w 236874"/>
                <a:gd name="connsiteY20" fmla="*/ 124703 h 142030"/>
                <a:gd name="connsiteX21" fmla="*/ 87397 w 236874"/>
                <a:gd name="connsiteY21" fmla="*/ 124703 h 142030"/>
                <a:gd name="connsiteX22" fmla="*/ 87397 w 236874"/>
                <a:gd name="connsiteY22" fmla="*/ 142031 h 142030"/>
                <a:gd name="connsiteX23" fmla="*/ 149880 w 236874"/>
                <a:gd name="connsiteY23" fmla="*/ 142031 h 142030"/>
                <a:gd name="connsiteX24" fmla="*/ 149880 w 236874"/>
                <a:gd name="connsiteY24" fmla="*/ 124703 h 142030"/>
                <a:gd name="connsiteX25" fmla="*/ 129789 w 236874"/>
                <a:gd name="connsiteY25" fmla="*/ 124703 h 142030"/>
                <a:gd name="connsiteX26" fmla="*/ 129789 w 236874"/>
                <a:gd name="connsiteY26" fmla="*/ 56660 h 142030"/>
                <a:gd name="connsiteX27" fmla="*/ 162647 w 236874"/>
                <a:gd name="connsiteY27" fmla="*/ 19398 h 142030"/>
                <a:gd name="connsiteX28" fmla="*/ 166020 w 236874"/>
                <a:gd name="connsiteY28" fmla="*/ 19340 h 142030"/>
                <a:gd name="connsiteX29" fmla="*/ 195018 w 236874"/>
                <a:gd name="connsiteY29" fmla="*/ 53995 h 142030"/>
                <a:gd name="connsiteX30" fmla="*/ 195018 w 236874"/>
                <a:gd name="connsiteY30" fmla="*/ 124703 h 142030"/>
                <a:gd name="connsiteX31" fmla="*/ 174927 w 236874"/>
                <a:gd name="connsiteY31" fmla="*/ 124703 h 142030"/>
                <a:gd name="connsiteX32" fmla="*/ 174927 w 236874"/>
                <a:gd name="connsiteY32" fmla="*/ 142031 h 142030"/>
                <a:gd name="connsiteX33" fmla="*/ 236875 w 236874"/>
                <a:gd name="connsiteY33" fmla="*/ 142031 h 142030"/>
                <a:gd name="connsiteX34" fmla="*/ 236875 w 236874"/>
                <a:gd name="connsiteY34" fmla="*/ 124703 h 14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6874" h="142030">
                  <a:moveTo>
                    <a:pt x="217252" y="124703"/>
                  </a:moveTo>
                  <a:lnTo>
                    <a:pt x="217252" y="55594"/>
                  </a:lnTo>
                  <a:cubicBezTo>
                    <a:pt x="217252" y="15008"/>
                    <a:pt x="195822" y="80"/>
                    <a:pt x="170842" y="80"/>
                  </a:cubicBezTo>
                  <a:cubicBezTo>
                    <a:pt x="151216" y="-37"/>
                    <a:pt x="133224" y="10943"/>
                    <a:pt x="124431" y="28403"/>
                  </a:cubicBezTo>
                  <a:cubicBezTo>
                    <a:pt x="119029" y="10642"/>
                    <a:pt x="102057" y="-1087"/>
                    <a:pt x="83445" y="80"/>
                  </a:cubicBezTo>
                  <a:cubicBezTo>
                    <a:pt x="65852" y="-525"/>
                    <a:pt x="49635" y="9505"/>
                    <a:pt x="42392" y="25471"/>
                  </a:cubicBezTo>
                  <a:lnTo>
                    <a:pt x="42392" y="3279"/>
                  </a:lnTo>
                  <a:lnTo>
                    <a:pt x="0" y="3279"/>
                  </a:lnTo>
                  <a:lnTo>
                    <a:pt x="0" y="20606"/>
                  </a:lnTo>
                  <a:lnTo>
                    <a:pt x="20091" y="20606"/>
                  </a:lnTo>
                  <a:lnTo>
                    <a:pt x="20091" y="124703"/>
                  </a:lnTo>
                  <a:lnTo>
                    <a:pt x="469" y="124703"/>
                  </a:lnTo>
                  <a:lnTo>
                    <a:pt x="469" y="142031"/>
                  </a:lnTo>
                  <a:lnTo>
                    <a:pt x="62417" y="142031"/>
                  </a:lnTo>
                  <a:lnTo>
                    <a:pt x="62417" y="124703"/>
                  </a:lnTo>
                  <a:lnTo>
                    <a:pt x="42325" y="124703"/>
                  </a:lnTo>
                  <a:lnTo>
                    <a:pt x="42325" y="56660"/>
                  </a:lnTo>
                  <a:cubicBezTo>
                    <a:pt x="41059" y="37341"/>
                    <a:pt x="55770" y="20658"/>
                    <a:pt x="75184" y="19398"/>
                  </a:cubicBezTo>
                  <a:cubicBezTo>
                    <a:pt x="76306" y="19325"/>
                    <a:pt x="77432" y="19306"/>
                    <a:pt x="78556" y="19340"/>
                  </a:cubicBezTo>
                  <a:cubicBezTo>
                    <a:pt x="97844" y="19340"/>
                    <a:pt x="107488" y="29470"/>
                    <a:pt x="107488" y="53995"/>
                  </a:cubicBezTo>
                  <a:lnTo>
                    <a:pt x="107488" y="124703"/>
                  </a:lnTo>
                  <a:lnTo>
                    <a:pt x="87397" y="124703"/>
                  </a:lnTo>
                  <a:lnTo>
                    <a:pt x="87397" y="142031"/>
                  </a:lnTo>
                  <a:lnTo>
                    <a:pt x="149880" y="142031"/>
                  </a:lnTo>
                  <a:lnTo>
                    <a:pt x="149880" y="124703"/>
                  </a:lnTo>
                  <a:lnTo>
                    <a:pt x="129789" y="124703"/>
                  </a:lnTo>
                  <a:lnTo>
                    <a:pt x="129789" y="56660"/>
                  </a:lnTo>
                  <a:cubicBezTo>
                    <a:pt x="128522" y="37341"/>
                    <a:pt x="143233" y="20658"/>
                    <a:pt x="162647" y="19398"/>
                  </a:cubicBezTo>
                  <a:cubicBezTo>
                    <a:pt x="163770" y="19325"/>
                    <a:pt x="164895" y="19306"/>
                    <a:pt x="166020" y="19340"/>
                  </a:cubicBezTo>
                  <a:cubicBezTo>
                    <a:pt x="185307" y="19340"/>
                    <a:pt x="195018" y="29470"/>
                    <a:pt x="195018" y="53995"/>
                  </a:cubicBezTo>
                  <a:lnTo>
                    <a:pt x="195018" y="124703"/>
                  </a:lnTo>
                  <a:lnTo>
                    <a:pt x="174927" y="124703"/>
                  </a:lnTo>
                  <a:lnTo>
                    <a:pt x="174927" y="142031"/>
                  </a:lnTo>
                  <a:lnTo>
                    <a:pt x="236875" y="142031"/>
                  </a:lnTo>
                  <a:lnTo>
                    <a:pt x="236875" y="12470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05D68BF-F48E-CC01-81B4-2FF40789A023}"/>
                </a:ext>
              </a:extLst>
            </p:cNvPr>
            <p:cNvSpPr/>
            <p:nvPr/>
          </p:nvSpPr>
          <p:spPr>
            <a:xfrm>
              <a:off x="1477625" y="1027053"/>
              <a:ext cx="202116" cy="190600"/>
            </a:xfrm>
            <a:custGeom>
              <a:avLst/>
              <a:gdLst>
                <a:gd name="connsiteX0" fmla="*/ 183432 w 202116"/>
                <a:gd name="connsiteY0" fmla="*/ 173273 h 190600"/>
                <a:gd name="connsiteX1" fmla="*/ 116931 w 202116"/>
                <a:gd name="connsiteY1" fmla="*/ 0 h 190600"/>
                <a:gd name="connsiteX2" fmla="*/ 85789 w 202116"/>
                <a:gd name="connsiteY2" fmla="*/ 0 h 190600"/>
                <a:gd name="connsiteX3" fmla="*/ 18283 w 202116"/>
                <a:gd name="connsiteY3" fmla="*/ 173273 h 190600"/>
                <a:gd name="connsiteX4" fmla="*/ 0 w 202116"/>
                <a:gd name="connsiteY4" fmla="*/ 173273 h 190600"/>
                <a:gd name="connsiteX5" fmla="*/ 0 w 202116"/>
                <a:gd name="connsiteY5" fmla="*/ 190601 h 190600"/>
                <a:gd name="connsiteX6" fmla="*/ 61680 w 202116"/>
                <a:gd name="connsiteY6" fmla="*/ 190601 h 190600"/>
                <a:gd name="connsiteX7" fmla="*/ 61680 w 202116"/>
                <a:gd name="connsiteY7" fmla="*/ 173273 h 190600"/>
                <a:gd name="connsiteX8" fmla="*/ 40182 w 202116"/>
                <a:gd name="connsiteY8" fmla="*/ 173273 h 190600"/>
                <a:gd name="connsiteX9" fmla="*/ 58465 w 202116"/>
                <a:gd name="connsiteY9" fmla="*/ 125223 h 190600"/>
                <a:gd name="connsiteX10" fmla="*/ 141977 w 202116"/>
                <a:gd name="connsiteY10" fmla="*/ 125223 h 190600"/>
                <a:gd name="connsiteX11" fmla="*/ 160260 w 202116"/>
                <a:gd name="connsiteY11" fmla="*/ 173273 h 190600"/>
                <a:gd name="connsiteX12" fmla="*/ 139366 w 202116"/>
                <a:gd name="connsiteY12" fmla="*/ 173273 h 190600"/>
                <a:gd name="connsiteX13" fmla="*/ 139366 w 202116"/>
                <a:gd name="connsiteY13" fmla="*/ 190601 h 190600"/>
                <a:gd name="connsiteX14" fmla="*/ 202117 w 202116"/>
                <a:gd name="connsiteY14" fmla="*/ 190601 h 190600"/>
                <a:gd name="connsiteX15" fmla="*/ 202117 w 202116"/>
                <a:gd name="connsiteY15" fmla="*/ 173273 h 190600"/>
                <a:gd name="connsiteX16" fmla="*/ 65497 w 202116"/>
                <a:gd name="connsiteY16" fmla="*/ 107363 h 190600"/>
                <a:gd name="connsiteX17" fmla="*/ 99786 w 202116"/>
                <a:gd name="connsiteY17" fmla="*/ 19060 h 190600"/>
                <a:gd name="connsiteX18" fmla="*/ 100858 w 202116"/>
                <a:gd name="connsiteY18" fmla="*/ 19060 h 190600"/>
                <a:gd name="connsiteX19" fmla="*/ 135080 w 202116"/>
                <a:gd name="connsiteY19" fmla="*/ 107363 h 1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2116" h="190600">
                  <a:moveTo>
                    <a:pt x="183432" y="173273"/>
                  </a:moveTo>
                  <a:lnTo>
                    <a:pt x="116931" y="0"/>
                  </a:lnTo>
                  <a:lnTo>
                    <a:pt x="85789" y="0"/>
                  </a:lnTo>
                  <a:lnTo>
                    <a:pt x="18283" y="173273"/>
                  </a:lnTo>
                  <a:lnTo>
                    <a:pt x="0" y="173273"/>
                  </a:lnTo>
                  <a:lnTo>
                    <a:pt x="0" y="190601"/>
                  </a:lnTo>
                  <a:lnTo>
                    <a:pt x="61680" y="190601"/>
                  </a:lnTo>
                  <a:lnTo>
                    <a:pt x="61680" y="173273"/>
                  </a:lnTo>
                  <a:lnTo>
                    <a:pt x="40182" y="173273"/>
                  </a:lnTo>
                  <a:lnTo>
                    <a:pt x="58465" y="125223"/>
                  </a:lnTo>
                  <a:lnTo>
                    <a:pt x="141977" y="125223"/>
                  </a:lnTo>
                  <a:lnTo>
                    <a:pt x="160260" y="173273"/>
                  </a:lnTo>
                  <a:lnTo>
                    <a:pt x="139366" y="173273"/>
                  </a:lnTo>
                  <a:lnTo>
                    <a:pt x="139366" y="190601"/>
                  </a:lnTo>
                  <a:lnTo>
                    <a:pt x="202117" y="190601"/>
                  </a:lnTo>
                  <a:lnTo>
                    <a:pt x="202117" y="173273"/>
                  </a:lnTo>
                  <a:close/>
                  <a:moveTo>
                    <a:pt x="65497" y="107363"/>
                  </a:moveTo>
                  <a:lnTo>
                    <a:pt x="99786" y="19060"/>
                  </a:lnTo>
                  <a:lnTo>
                    <a:pt x="100858" y="19060"/>
                  </a:lnTo>
                  <a:lnTo>
                    <a:pt x="135080" y="10736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33A25C-6D0B-2B1A-ED9C-2F49B98EB127}"/>
                </a:ext>
              </a:extLst>
            </p:cNvPr>
            <p:cNvSpPr/>
            <p:nvPr/>
          </p:nvSpPr>
          <p:spPr>
            <a:xfrm>
              <a:off x="1175521" y="757080"/>
              <a:ext cx="170172" cy="196265"/>
            </a:xfrm>
            <a:custGeom>
              <a:avLst/>
              <a:gdLst>
                <a:gd name="connsiteX0" fmla="*/ 148072 w 170172"/>
                <a:gd name="connsiteY0" fmla="*/ 130488 h 196265"/>
                <a:gd name="connsiteX1" fmla="*/ 90142 w 170172"/>
                <a:gd name="connsiteY1" fmla="*/ 177139 h 196265"/>
                <a:gd name="connsiteX2" fmla="*/ 24176 w 170172"/>
                <a:gd name="connsiteY2" fmla="*/ 99232 h 196265"/>
                <a:gd name="connsiteX3" fmla="*/ 24176 w 170172"/>
                <a:gd name="connsiteY3" fmla="*/ 97100 h 196265"/>
                <a:gd name="connsiteX4" fmla="*/ 90410 w 170172"/>
                <a:gd name="connsiteY4" fmla="*/ 18394 h 196265"/>
                <a:gd name="connsiteX5" fmla="*/ 147268 w 170172"/>
                <a:gd name="connsiteY5" fmla="*/ 62378 h 196265"/>
                <a:gd name="connsiteX6" fmla="*/ 166824 w 170172"/>
                <a:gd name="connsiteY6" fmla="*/ 62378 h 196265"/>
                <a:gd name="connsiteX7" fmla="*/ 166824 w 170172"/>
                <a:gd name="connsiteY7" fmla="*/ 3732 h 196265"/>
                <a:gd name="connsiteX8" fmla="*/ 145929 w 170172"/>
                <a:gd name="connsiteY8" fmla="*/ 3732 h 196265"/>
                <a:gd name="connsiteX9" fmla="*/ 145929 w 170172"/>
                <a:gd name="connsiteY9" fmla="*/ 25658 h 196265"/>
                <a:gd name="connsiteX10" fmla="*/ 90946 w 170172"/>
                <a:gd name="connsiteY10" fmla="*/ 0 h 196265"/>
                <a:gd name="connsiteX11" fmla="*/ 0 w 170172"/>
                <a:gd name="connsiteY11" fmla="*/ 97433 h 196265"/>
                <a:gd name="connsiteX12" fmla="*/ 0 w 170172"/>
                <a:gd name="connsiteY12" fmla="*/ 99566 h 196265"/>
                <a:gd name="connsiteX13" fmla="*/ 89807 w 170172"/>
                <a:gd name="connsiteY13" fmla="*/ 196266 h 196265"/>
                <a:gd name="connsiteX14" fmla="*/ 170172 w 170172"/>
                <a:gd name="connsiteY14" fmla="*/ 130622 h 19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172" h="196265">
                  <a:moveTo>
                    <a:pt x="148072" y="130488"/>
                  </a:moveTo>
                  <a:cubicBezTo>
                    <a:pt x="142982" y="161744"/>
                    <a:pt x="121284" y="177139"/>
                    <a:pt x="90142" y="177139"/>
                  </a:cubicBezTo>
                  <a:cubicBezTo>
                    <a:pt x="48822" y="177139"/>
                    <a:pt x="24176" y="147816"/>
                    <a:pt x="24176" y="99232"/>
                  </a:cubicBezTo>
                  <a:lnTo>
                    <a:pt x="24176" y="97100"/>
                  </a:lnTo>
                  <a:cubicBezTo>
                    <a:pt x="24176" y="49050"/>
                    <a:pt x="50965" y="18394"/>
                    <a:pt x="90410" y="18394"/>
                  </a:cubicBezTo>
                  <a:cubicBezTo>
                    <a:pt x="119609" y="18394"/>
                    <a:pt x="139500" y="30656"/>
                    <a:pt x="147268" y="62378"/>
                  </a:cubicBezTo>
                  <a:lnTo>
                    <a:pt x="166824" y="62378"/>
                  </a:lnTo>
                  <a:lnTo>
                    <a:pt x="166824" y="3732"/>
                  </a:lnTo>
                  <a:lnTo>
                    <a:pt x="145929" y="3732"/>
                  </a:lnTo>
                  <a:lnTo>
                    <a:pt x="145929" y="25658"/>
                  </a:lnTo>
                  <a:cubicBezTo>
                    <a:pt x="136017" y="7797"/>
                    <a:pt x="115323" y="0"/>
                    <a:pt x="90946" y="0"/>
                  </a:cubicBezTo>
                  <a:cubicBezTo>
                    <a:pt x="38374" y="0"/>
                    <a:pt x="0" y="40853"/>
                    <a:pt x="0" y="97433"/>
                  </a:cubicBezTo>
                  <a:lnTo>
                    <a:pt x="0" y="99566"/>
                  </a:lnTo>
                  <a:cubicBezTo>
                    <a:pt x="201" y="158279"/>
                    <a:pt x="34222" y="196266"/>
                    <a:pt x="89807" y="196266"/>
                  </a:cubicBezTo>
                  <a:cubicBezTo>
                    <a:pt x="132669" y="196266"/>
                    <a:pt x="163475" y="174673"/>
                    <a:pt x="170172" y="13062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05280EB4-BC18-BD3D-A7D2-B7C8CF61FC0B}"/>
                </a:ext>
              </a:extLst>
            </p:cNvPr>
            <p:cNvSpPr/>
            <p:nvPr/>
          </p:nvSpPr>
          <p:spPr>
            <a:xfrm>
              <a:off x="1363775" y="811994"/>
              <a:ext cx="153094" cy="141220"/>
            </a:xfrm>
            <a:custGeom>
              <a:avLst/>
              <a:gdLst>
                <a:gd name="connsiteX0" fmla="*/ 133204 w 153094"/>
                <a:gd name="connsiteY0" fmla="*/ 121358 h 141220"/>
                <a:gd name="connsiteX1" fmla="*/ 133204 w 153094"/>
                <a:gd name="connsiteY1" fmla="*/ 67 h 141220"/>
                <a:gd name="connsiteX2" fmla="*/ 91348 w 153094"/>
                <a:gd name="connsiteY2" fmla="*/ 67 h 141220"/>
                <a:gd name="connsiteX3" fmla="*/ 91348 w 153094"/>
                <a:gd name="connsiteY3" fmla="*/ 17394 h 141220"/>
                <a:gd name="connsiteX4" fmla="*/ 110903 w 153094"/>
                <a:gd name="connsiteY4" fmla="*/ 17394 h 141220"/>
                <a:gd name="connsiteX5" fmla="*/ 110903 w 153094"/>
                <a:gd name="connsiteY5" fmla="*/ 83638 h 141220"/>
                <a:gd name="connsiteX6" fmla="*/ 76828 w 153094"/>
                <a:gd name="connsiteY6" fmla="*/ 121969 h 141220"/>
                <a:gd name="connsiteX7" fmla="*/ 73668 w 153094"/>
                <a:gd name="connsiteY7" fmla="*/ 122024 h 141220"/>
                <a:gd name="connsiteX8" fmla="*/ 41723 w 153094"/>
                <a:gd name="connsiteY8" fmla="*/ 86637 h 141220"/>
                <a:gd name="connsiteX9" fmla="*/ 41723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238 w 153094"/>
                <a:gd name="connsiteY15" fmla="*/ 115360 h 141220"/>
                <a:gd name="connsiteX16" fmla="*/ 111238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204" y="121358"/>
                  </a:moveTo>
                  <a:lnTo>
                    <a:pt x="133204" y="67"/>
                  </a:lnTo>
                  <a:lnTo>
                    <a:pt x="91348" y="67"/>
                  </a:lnTo>
                  <a:lnTo>
                    <a:pt x="91348" y="17394"/>
                  </a:lnTo>
                  <a:lnTo>
                    <a:pt x="110903" y="17394"/>
                  </a:lnTo>
                  <a:lnTo>
                    <a:pt x="110903" y="83638"/>
                  </a:lnTo>
                  <a:cubicBezTo>
                    <a:pt x="112130" y="103586"/>
                    <a:pt x="96875" y="120748"/>
                    <a:pt x="76828" y="121969"/>
                  </a:cubicBezTo>
                  <a:cubicBezTo>
                    <a:pt x="75776" y="122033"/>
                    <a:pt x="74721" y="122052"/>
                    <a:pt x="73668" y="122024"/>
                  </a:cubicBezTo>
                  <a:cubicBezTo>
                    <a:pt x="52237" y="122024"/>
                    <a:pt x="41723" y="111362"/>
                    <a:pt x="41723" y="86637"/>
                  </a:cubicBezTo>
                  <a:lnTo>
                    <a:pt x="41723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647" y="141218"/>
                    <a:pt x="67841" y="141218"/>
                  </a:cubicBezTo>
                  <a:cubicBezTo>
                    <a:pt x="86045" y="141416"/>
                    <a:pt x="102817" y="131422"/>
                    <a:pt x="111238" y="115360"/>
                  </a:cubicBezTo>
                  <a:lnTo>
                    <a:pt x="111238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A1DB3986-A1C0-9DCA-857A-EEE6FB625B3F}"/>
                </a:ext>
              </a:extLst>
            </p:cNvPr>
            <p:cNvSpPr/>
            <p:nvPr/>
          </p:nvSpPr>
          <p:spPr>
            <a:xfrm>
              <a:off x="2972474" y="811994"/>
              <a:ext cx="153094" cy="141220"/>
            </a:xfrm>
            <a:custGeom>
              <a:avLst/>
              <a:gdLst>
                <a:gd name="connsiteX0" fmla="*/ 133539 w 153094"/>
                <a:gd name="connsiteY0" fmla="*/ 121358 h 141220"/>
                <a:gd name="connsiteX1" fmla="*/ 133539 w 153094"/>
                <a:gd name="connsiteY1" fmla="*/ 67 h 141220"/>
                <a:gd name="connsiteX2" fmla="*/ 91750 w 153094"/>
                <a:gd name="connsiteY2" fmla="*/ 67 h 141220"/>
                <a:gd name="connsiteX3" fmla="*/ 91750 w 153094"/>
                <a:gd name="connsiteY3" fmla="*/ 17394 h 141220"/>
                <a:gd name="connsiteX4" fmla="*/ 111305 w 153094"/>
                <a:gd name="connsiteY4" fmla="*/ 17394 h 141220"/>
                <a:gd name="connsiteX5" fmla="*/ 111305 w 153094"/>
                <a:gd name="connsiteY5" fmla="*/ 83638 h 141220"/>
                <a:gd name="connsiteX6" fmla="*/ 77241 w 153094"/>
                <a:gd name="connsiteY6" fmla="*/ 121978 h 141220"/>
                <a:gd name="connsiteX7" fmla="*/ 73735 w 153094"/>
                <a:gd name="connsiteY7" fmla="*/ 122024 h 141220"/>
                <a:gd name="connsiteX8" fmla="*/ 41857 w 153094"/>
                <a:gd name="connsiteY8" fmla="*/ 86637 h 141220"/>
                <a:gd name="connsiteX9" fmla="*/ 41857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305 w 153094"/>
                <a:gd name="connsiteY15" fmla="*/ 115360 h 141220"/>
                <a:gd name="connsiteX16" fmla="*/ 111305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539" y="121358"/>
                  </a:moveTo>
                  <a:lnTo>
                    <a:pt x="133539" y="67"/>
                  </a:lnTo>
                  <a:lnTo>
                    <a:pt x="91750" y="67"/>
                  </a:lnTo>
                  <a:lnTo>
                    <a:pt x="91750" y="17394"/>
                  </a:lnTo>
                  <a:lnTo>
                    <a:pt x="111305" y="17394"/>
                  </a:lnTo>
                  <a:lnTo>
                    <a:pt x="111305" y="83638"/>
                  </a:lnTo>
                  <a:cubicBezTo>
                    <a:pt x="112538" y="103586"/>
                    <a:pt x="97287" y="120752"/>
                    <a:pt x="77241" y="121978"/>
                  </a:cubicBezTo>
                  <a:cubicBezTo>
                    <a:pt x="76074" y="122050"/>
                    <a:pt x="74903" y="122065"/>
                    <a:pt x="73735" y="122024"/>
                  </a:cubicBezTo>
                  <a:cubicBezTo>
                    <a:pt x="52304" y="122024"/>
                    <a:pt x="41857" y="111362"/>
                    <a:pt x="41857" y="86637"/>
                  </a:cubicBezTo>
                  <a:lnTo>
                    <a:pt x="41857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981" y="141218"/>
                    <a:pt x="67841" y="141218"/>
                  </a:cubicBezTo>
                  <a:cubicBezTo>
                    <a:pt x="86061" y="141410"/>
                    <a:pt x="102850" y="131421"/>
                    <a:pt x="111305" y="115360"/>
                  </a:cubicBezTo>
                  <a:lnTo>
                    <a:pt x="111305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989B0507-AB32-EC1D-DCE8-E69296866C88}"/>
                </a:ext>
              </a:extLst>
            </p:cNvPr>
            <p:cNvSpPr/>
            <p:nvPr/>
          </p:nvSpPr>
          <p:spPr>
            <a:xfrm>
              <a:off x="1533613" y="743484"/>
              <a:ext cx="62215" cy="207395"/>
            </a:xfrm>
            <a:custGeom>
              <a:avLst/>
              <a:gdLst>
                <a:gd name="connsiteX0" fmla="*/ 42593 w 62215"/>
                <a:gd name="connsiteY0" fmla="*/ 190001 h 207395"/>
                <a:gd name="connsiteX1" fmla="*/ 42593 w 62215"/>
                <a:gd name="connsiteY1" fmla="*/ 0 h 207395"/>
                <a:gd name="connsiteX2" fmla="*/ 0 w 62215"/>
                <a:gd name="connsiteY2" fmla="*/ 0 h 207395"/>
                <a:gd name="connsiteX3" fmla="*/ 0 w 62215"/>
                <a:gd name="connsiteY3" fmla="*/ 17394 h 207395"/>
                <a:gd name="connsiteX4" fmla="*/ 20091 w 62215"/>
                <a:gd name="connsiteY4" fmla="*/ 17394 h 207395"/>
                <a:gd name="connsiteX5" fmla="*/ 20091 w 62215"/>
                <a:gd name="connsiteY5" fmla="*/ 190001 h 207395"/>
                <a:gd name="connsiteX6" fmla="*/ 536 w 62215"/>
                <a:gd name="connsiteY6" fmla="*/ 190001 h 207395"/>
                <a:gd name="connsiteX7" fmla="*/ 536 w 62215"/>
                <a:gd name="connsiteY7" fmla="*/ 207395 h 207395"/>
                <a:gd name="connsiteX8" fmla="*/ 62216 w 62215"/>
                <a:gd name="connsiteY8" fmla="*/ 207395 h 207395"/>
                <a:gd name="connsiteX9" fmla="*/ 62216 w 62215"/>
                <a:gd name="connsiteY9" fmla="*/ 190001 h 207395"/>
                <a:gd name="connsiteX10" fmla="*/ 42593 w 62215"/>
                <a:gd name="connsiteY10" fmla="*/ 190001 h 20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215" h="207395">
                  <a:moveTo>
                    <a:pt x="42593" y="190001"/>
                  </a:moveTo>
                  <a:lnTo>
                    <a:pt x="42593" y="0"/>
                  </a:lnTo>
                  <a:lnTo>
                    <a:pt x="0" y="0"/>
                  </a:lnTo>
                  <a:lnTo>
                    <a:pt x="0" y="17394"/>
                  </a:lnTo>
                  <a:lnTo>
                    <a:pt x="20091" y="17394"/>
                  </a:lnTo>
                  <a:lnTo>
                    <a:pt x="20091" y="190001"/>
                  </a:lnTo>
                  <a:lnTo>
                    <a:pt x="536" y="190001"/>
                  </a:lnTo>
                  <a:lnTo>
                    <a:pt x="536" y="207395"/>
                  </a:lnTo>
                  <a:lnTo>
                    <a:pt x="62216" y="207395"/>
                  </a:lnTo>
                  <a:lnTo>
                    <a:pt x="62216" y="190001"/>
                  </a:lnTo>
                  <a:lnTo>
                    <a:pt x="42593" y="190001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A23138AF-DCBC-0ADA-1718-558923C6209A}"/>
                </a:ext>
              </a:extLst>
            </p:cNvPr>
            <p:cNvSpPr/>
            <p:nvPr/>
          </p:nvSpPr>
          <p:spPr>
            <a:xfrm>
              <a:off x="1615451" y="812061"/>
              <a:ext cx="62483" cy="138818"/>
            </a:xfrm>
            <a:custGeom>
              <a:avLst/>
              <a:gdLst>
                <a:gd name="connsiteX0" fmla="*/ 42325 w 62483"/>
                <a:gd name="connsiteY0" fmla="*/ 121425 h 138818"/>
                <a:gd name="connsiteX1" fmla="*/ 42325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091 w 62483"/>
                <a:gd name="connsiteY4" fmla="*/ 17327 h 138818"/>
                <a:gd name="connsiteX5" fmla="*/ 20091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25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AC5D8BE6-C685-4ABB-6B30-9C99841DB632}"/>
                </a:ext>
              </a:extLst>
            </p:cNvPr>
            <p:cNvSpPr/>
            <p:nvPr/>
          </p:nvSpPr>
          <p:spPr>
            <a:xfrm>
              <a:off x="1630184" y="752280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0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4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555390E0-28F5-1769-51D7-5F86966C3A26}"/>
                </a:ext>
              </a:extLst>
            </p:cNvPr>
            <p:cNvSpPr/>
            <p:nvPr/>
          </p:nvSpPr>
          <p:spPr>
            <a:xfrm>
              <a:off x="1694543" y="808853"/>
              <a:ext cx="154768" cy="141826"/>
            </a:xfrm>
            <a:custGeom>
              <a:avLst/>
              <a:gdLst>
                <a:gd name="connsiteX0" fmla="*/ 135147 w 154768"/>
                <a:gd name="connsiteY0" fmla="*/ 124499 h 141826"/>
                <a:gd name="connsiteX1" fmla="*/ 135147 w 154768"/>
                <a:gd name="connsiteY1" fmla="*/ 55256 h 141826"/>
                <a:gd name="connsiteX2" fmla="*/ 86325 w 154768"/>
                <a:gd name="connsiteY2" fmla="*/ 8 h 141826"/>
                <a:gd name="connsiteX3" fmla="*/ 42392 w 154768"/>
                <a:gd name="connsiteY3" fmla="*/ 25933 h 141826"/>
                <a:gd name="connsiteX4" fmla="*/ 42392 w 154768"/>
                <a:gd name="connsiteY4" fmla="*/ 3207 h 141826"/>
                <a:gd name="connsiteX5" fmla="*/ 0 w 154768"/>
                <a:gd name="connsiteY5" fmla="*/ 3207 h 141826"/>
                <a:gd name="connsiteX6" fmla="*/ 0 w 154768"/>
                <a:gd name="connsiteY6" fmla="*/ 20535 h 141826"/>
                <a:gd name="connsiteX7" fmla="*/ 20091 w 154768"/>
                <a:gd name="connsiteY7" fmla="*/ 20535 h 141826"/>
                <a:gd name="connsiteX8" fmla="*/ 20091 w 154768"/>
                <a:gd name="connsiteY8" fmla="*/ 124499 h 141826"/>
                <a:gd name="connsiteX9" fmla="*/ 536 w 154768"/>
                <a:gd name="connsiteY9" fmla="*/ 124499 h 141826"/>
                <a:gd name="connsiteX10" fmla="*/ 536 w 154768"/>
                <a:gd name="connsiteY10" fmla="*/ 141826 h 141826"/>
                <a:gd name="connsiteX11" fmla="*/ 62484 w 154768"/>
                <a:gd name="connsiteY11" fmla="*/ 141826 h 141826"/>
                <a:gd name="connsiteX12" fmla="*/ 62484 w 154768"/>
                <a:gd name="connsiteY12" fmla="*/ 124499 h 141826"/>
                <a:gd name="connsiteX13" fmla="*/ 42392 w 154768"/>
                <a:gd name="connsiteY13" fmla="*/ 124499 h 141826"/>
                <a:gd name="connsiteX14" fmla="*/ 42392 w 154768"/>
                <a:gd name="connsiteY14" fmla="*/ 56855 h 141826"/>
                <a:gd name="connsiteX15" fmla="*/ 77142 w 154768"/>
                <a:gd name="connsiteY15" fmla="*/ 19257 h 141826"/>
                <a:gd name="connsiteX16" fmla="*/ 80432 w 154768"/>
                <a:gd name="connsiteY16" fmla="*/ 19268 h 141826"/>
                <a:gd name="connsiteX17" fmla="*/ 112912 w 154768"/>
                <a:gd name="connsiteY17" fmla="*/ 53657 h 141826"/>
                <a:gd name="connsiteX18" fmla="*/ 112912 w 154768"/>
                <a:gd name="connsiteY18" fmla="*/ 124499 h 141826"/>
                <a:gd name="connsiteX19" fmla="*/ 92821 w 154768"/>
                <a:gd name="connsiteY19" fmla="*/ 124499 h 141826"/>
                <a:gd name="connsiteX20" fmla="*/ 92821 w 154768"/>
                <a:gd name="connsiteY20" fmla="*/ 141826 h 141826"/>
                <a:gd name="connsiteX21" fmla="*/ 154769 w 154768"/>
                <a:gd name="connsiteY21" fmla="*/ 141826 h 141826"/>
                <a:gd name="connsiteX22" fmla="*/ 154769 w 154768"/>
                <a:gd name="connsiteY22" fmla="*/ 124499 h 14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68" h="141826">
                  <a:moveTo>
                    <a:pt x="135147" y="124499"/>
                  </a:moveTo>
                  <a:lnTo>
                    <a:pt x="135147" y="55256"/>
                  </a:lnTo>
                  <a:cubicBezTo>
                    <a:pt x="135147" y="15270"/>
                    <a:pt x="114520" y="8"/>
                    <a:pt x="86325" y="8"/>
                  </a:cubicBezTo>
                  <a:cubicBezTo>
                    <a:pt x="67927" y="-332"/>
                    <a:pt x="50917" y="9705"/>
                    <a:pt x="42392" y="25933"/>
                  </a:cubicBezTo>
                  <a:lnTo>
                    <a:pt x="42392" y="3207"/>
                  </a:lnTo>
                  <a:lnTo>
                    <a:pt x="0" y="3207"/>
                  </a:lnTo>
                  <a:lnTo>
                    <a:pt x="0" y="20535"/>
                  </a:lnTo>
                  <a:lnTo>
                    <a:pt x="20091" y="20535"/>
                  </a:lnTo>
                  <a:lnTo>
                    <a:pt x="20091" y="124499"/>
                  </a:lnTo>
                  <a:lnTo>
                    <a:pt x="536" y="124499"/>
                  </a:lnTo>
                  <a:lnTo>
                    <a:pt x="536" y="141826"/>
                  </a:lnTo>
                  <a:lnTo>
                    <a:pt x="62484" y="141826"/>
                  </a:lnTo>
                  <a:lnTo>
                    <a:pt x="62484" y="124499"/>
                  </a:lnTo>
                  <a:lnTo>
                    <a:pt x="42392" y="124499"/>
                  </a:lnTo>
                  <a:lnTo>
                    <a:pt x="42392" y="56855"/>
                  </a:lnTo>
                  <a:cubicBezTo>
                    <a:pt x="41555" y="36924"/>
                    <a:pt x="57113" y="20090"/>
                    <a:pt x="77142" y="19257"/>
                  </a:cubicBezTo>
                  <a:cubicBezTo>
                    <a:pt x="78238" y="19211"/>
                    <a:pt x="79336" y="19215"/>
                    <a:pt x="80432" y="19268"/>
                  </a:cubicBezTo>
                  <a:cubicBezTo>
                    <a:pt x="102130" y="19268"/>
                    <a:pt x="112912" y="30198"/>
                    <a:pt x="112912" y="53657"/>
                  </a:cubicBezTo>
                  <a:lnTo>
                    <a:pt x="112912" y="124499"/>
                  </a:lnTo>
                  <a:lnTo>
                    <a:pt x="92821" y="124499"/>
                  </a:lnTo>
                  <a:lnTo>
                    <a:pt x="92821" y="141826"/>
                  </a:lnTo>
                  <a:lnTo>
                    <a:pt x="154769" y="141826"/>
                  </a:lnTo>
                  <a:lnTo>
                    <a:pt x="154769" y="124499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A0C8804B-DCD1-57F1-287F-0F43586321DF}"/>
                </a:ext>
              </a:extLst>
            </p:cNvPr>
            <p:cNvSpPr/>
            <p:nvPr/>
          </p:nvSpPr>
          <p:spPr>
            <a:xfrm>
              <a:off x="1861768" y="808862"/>
              <a:ext cx="129788" cy="141950"/>
            </a:xfrm>
            <a:custGeom>
              <a:avLst/>
              <a:gdLst>
                <a:gd name="connsiteX0" fmla="*/ 111037 w 129788"/>
                <a:gd name="connsiteY0" fmla="*/ 124490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490 h 141950"/>
                <a:gd name="connsiteX15" fmla="*/ 88736 w 129788"/>
                <a:gd name="connsiteY15" fmla="*/ 93035 h 141950"/>
                <a:gd name="connsiteX16" fmla="*/ 47750 w 129788"/>
                <a:gd name="connsiteY16" fmla="*/ 126356 h 141950"/>
                <a:gd name="connsiteX17" fmla="*/ 22234 w 129788"/>
                <a:gd name="connsiteY17" fmla="*/ 102898 h 141950"/>
                <a:gd name="connsiteX18" fmla="*/ 69984 w 129788"/>
                <a:gd name="connsiteY18" fmla="*/ 75374 h 141950"/>
                <a:gd name="connsiteX19" fmla="*/ 88736 w 129788"/>
                <a:gd name="connsiteY19" fmla="*/ 75374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490"/>
                  </a:moveTo>
                  <a:lnTo>
                    <a:pt x="111037" y="49916"/>
                  </a:lnTo>
                  <a:cubicBezTo>
                    <a:pt x="111037" y="9597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249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552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490"/>
                  </a:lnTo>
                  <a:close/>
                  <a:moveTo>
                    <a:pt x="88736" y="93035"/>
                  </a:moveTo>
                  <a:cubicBezTo>
                    <a:pt x="88736" y="114360"/>
                    <a:pt x="70520" y="126356"/>
                    <a:pt x="47750" y="126356"/>
                  </a:cubicBezTo>
                  <a:cubicBezTo>
                    <a:pt x="28663" y="126356"/>
                    <a:pt x="22234" y="115693"/>
                    <a:pt x="22234" y="102898"/>
                  </a:cubicBezTo>
                  <a:cubicBezTo>
                    <a:pt x="22234" y="82905"/>
                    <a:pt x="42325" y="75374"/>
                    <a:pt x="69984" y="75374"/>
                  </a:cubicBezTo>
                  <a:lnTo>
                    <a:pt x="88736" y="75374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D368D0AF-38A1-415B-3E70-B3C0FAC021E4}"/>
                </a:ext>
              </a:extLst>
            </p:cNvPr>
            <p:cNvSpPr/>
            <p:nvPr/>
          </p:nvSpPr>
          <p:spPr>
            <a:xfrm>
              <a:off x="2008500" y="808862"/>
              <a:ext cx="92754" cy="141817"/>
            </a:xfrm>
            <a:custGeom>
              <a:avLst/>
              <a:gdLst>
                <a:gd name="connsiteX0" fmla="*/ 92754 w 92754"/>
                <a:gd name="connsiteY0" fmla="*/ 21926 h 141817"/>
                <a:gd name="connsiteX1" fmla="*/ 92754 w 92754"/>
                <a:gd name="connsiteY1" fmla="*/ 0 h 141817"/>
                <a:gd name="connsiteX2" fmla="*/ 42325 w 92754"/>
                <a:gd name="connsiteY2" fmla="*/ 29123 h 141817"/>
                <a:gd name="connsiteX3" fmla="*/ 42325 w 92754"/>
                <a:gd name="connsiteY3" fmla="*/ 3199 h 141817"/>
                <a:gd name="connsiteX4" fmla="*/ 0 w 92754"/>
                <a:gd name="connsiteY4" fmla="*/ 3199 h 141817"/>
                <a:gd name="connsiteX5" fmla="*/ 0 w 92754"/>
                <a:gd name="connsiteY5" fmla="*/ 20526 h 141817"/>
                <a:gd name="connsiteX6" fmla="*/ 20091 w 92754"/>
                <a:gd name="connsiteY6" fmla="*/ 20526 h 141817"/>
                <a:gd name="connsiteX7" fmla="*/ 20091 w 92754"/>
                <a:gd name="connsiteY7" fmla="*/ 124490 h 141817"/>
                <a:gd name="connsiteX8" fmla="*/ 536 w 92754"/>
                <a:gd name="connsiteY8" fmla="*/ 124490 h 141817"/>
                <a:gd name="connsiteX9" fmla="*/ 536 w 92754"/>
                <a:gd name="connsiteY9" fmla="*/ 141818 h 141817"/>
                <a:gd name="connsiteX10" fmla="*/ 63823 w 92754"/>
                <a:gd name="connsiteY10" fmla="*/ 141818 h 141817"/>
                <a:gd name="connsiteX11" fmla="*/ 63823 w 92754"/>
                <a:gd name="connsiteY11" fmla="*/ 124490 h 141817"/>
                <a:gd name="connsiteX12" fmla="*/ 42325 w 92754"/>
                <a:gd name="connsiteY12" fmla="*/ 124490 h 141817"/>
                <a:gd name="connsiteX13" fmla="*/ 42325 w 92754"/>
                <a:gd name="connsiteY13" fmla="*/ 65377 h 141817"/>
                <a:gd name="connsiteX14" fmla="*/ 92754 w 92754"/>
                <a:gd name="connsiteY14" fmla="*/ 21926 h 14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754" h="141817">
                  <a:moveTo>
                    <a:pt x="92754" y="21926"/>
                  </a:moveTo>
                  <a:lnTo>
                    <a:pt x="92754" y="0"/>
                  </a:lnTo>
                  <a:cubicBezTo>
                    <a:pt x="63823" y="0"/>
                    <a:pt x="48755" y="14395"/>
                    <a:pt x="42325" y="29123"/>
                  </a:cubicBezTo>
                  <a:lnTo>
                    <a:pt x="42325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490"/>
                  </a:lnTo>
                  <a:lnTo>
                    <a:pt x="536" y="124490"/>
                  </a:lnTo>
                  <a:lnTo>
                    <a:pt x="536" y="141818"/>
                  </a:lnTo>
                  <a:lnTo>
                    <a:pt x="63823" y="141818"/>
                  </a:lnTo>
                  <a:lnTo>
                    <a:pt x="63823" y="124490"/>
                  </a:lnTo>
                  <a:lnTo>
                    <a:pt x="42325" y="124490"/>
                  </a:lnTo>
                  <a:lnTo>
                    <a:pt x="42325" y="65377"/>
                  </a:lnTo>
                  <a:cubicBezTo>
                    <a:pt x="42325" y="31189"/>
                    <a:pt x="62216" y="21926"/>
                    <a:pt x="92754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E94C436C-5985-1060-6353-1F174425EF8A}"/>
                </a:ext>
              </a:extLst>
            </p:cNvPr>
            <p:cNvSpPr/>
            <p:nvPr/>
          </p:nvSpPr>
          <p:spPr>
            <a:xfrm>
              <a:off x="2323999" y="760878"/>
              <a:ext cx="71591" cy="190001"/>
            </a:xfrm>
            <a:custGeom>
              <a:avLst/>
              <a:gdLst>
                <a:gd name="connsiteX0" fmla="*/ 71591 w 71591"/>
                <a:gd name="connsiteY0" fmla="*/ 17327 h 190001"/>
                <a:gd name="connsiteX1" fmla="*/ 71591 w 71591"/>
                <a:gd name="connsiteY1" fmla="*/ 0 h 190001"/>
                <a:gd name="connsiteX2" fmla="*/ 0 w 71591"/>
                <a:gd name="connsiteY2" fmla="*/ 0 h 190001"/>
                <a:gd name="connsiteX3" fmla="*/ 0 w 71591"/>
                <a:gd name="connsiteY3" fmla="*/ 17327 h 190001"/>
                <a:gd name="connsiteX4" fmla="*/ 24176 w 71591"/>
                <a:gd name="connsiteY4" fmla="*/ 17327 h 190001"/>
                <a:gd name="connsiteX5" fmla="*/ 24176 w 71591"/>
                <a:gd name="connsiteY5" fmla="*/ 172607 h 190001"/>
                <a:gd name="connsiteX6" fmla="*/ 0 w 71591"/>
                <a:gd name="connsiteY6" fmla="*/ 172607 h 190001"/>
                <a:gd name="connsiteX7" fmla="*/ 0 w 71591"/>
                <a:gd name="connsiteY7" fmla="*/ 190001 h 190001"/>
                <a:gd name="connsiteX8" fmla="*/ 71591 w 71591"/>
                <a:gd name="connsiteY8" fmla="*/ 190001 h 190001"/>
                <a:gd name="connsiteX9" fmla="*/ 71591 w 71591"/>
                <a:gd name="connsiteY9" fmla="*/ 172607 h 190001"/>
                <a:gd name="connsiteX10" fmla="*/ 47482 w 71591"/>
                <a:gd name="connsiteY10" fmla="*/ 172607 h 190001"/>
                <a:gd name="connsiteX11" fmla="*/ 47482 w 71591"/>
                <a:gd name="connsiteY11" fmla="*/ 17327 h 190001"/>
                <a:gd name="connsiteX12" fmla="*/ 71591 w 71591"/>
                <a:gd name="connsiteY12" fmla="*/ 17327 h 19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591" h="190001">
                  <a:moveTo>
                    <a:pt x="71591" y="17327"/>
                  </a:moveTo>
                  <a:lnTo>
                    <a:pt x="71591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4176" y="17327"/>
                  </a:lnTo>
                  <a:lnTo>
                    <a:pt x="24176" y="172607"/>
                  </a:lnTo>
                  <a:lnTo>
                    <a:pt x="0" y="172607"/>
                  </a:lnTo>
                  <a:lnTo>
                    <a:pt x="0" y="190001"/>
                  </a:lnTo>
                  <a:lnTo>
                    <a:pt x="71591" y="190001"/>
                  </a:lnTo>
                  <a:lnTo>
                    <a:pt x="71591" y="172607"/>
                  </a:lnTo>
                  <a:lnTo>
                    <a:pt x="47482" y="172607"/>
                  </a:lnTo>
                  <a:lnTo>
                    <a:pt x="47482" y="17327"/>
                  </a:lnTo>
                  <a:lnTo>
                    <a:pt x="71591" y="1732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AFE99775-AAB3-313A-EFA9-260036D49290}"/>
                </a:ext>
              </a:extLst>
            </p:cNvPr>
            <p:cNvSpPr/>
            <p:nvPr/>
          </p:nvSpPr>
          <p:spPr>
            <a:xfrm>
              <a:off x="2118533" y="812061"/>
              <a:ext cx="147737" cy="187335"/>
            </a:xfrm>
            <a:custGeom>
              <a:avLst/>
              <a:gdLst>
                <a:gd name="connsiteX0" fmla="*/ 87129 w 147737"/>
                <a:gd name="connsiteY0" fmla="*/ 0 h 187335"/>
                <a:gd name="connsiteX1" fmla="*/ 87129 w 147737"/>
                <a:gd name="connsiteY1" fmla="*/ 17327 h 187335"/>
                <a:gd name="connsiteX2" fmla="*/ 108358 w 147737"/>
                <a:gd name="connsiteY2" fmla="*/ 17327 h 187335"/>
                <a:gd name="connsiteX3" fmla="*/ 76413 w 147737"/>
                <a:gd name="connsiteY3" fmla="*/ 99299 h 187335"/>
                <a:gd name="connsiteX4" fmla="*/ 41321 w 147737"/>
                <a:gd name="connsiteY4" fmla="*/ 17327 h 187335"/>
                <a:gd name="connsiteX5" fmla="*/ 61412 w 147737"/>
                <a:gd name="connsiteY5" fmla="*/ 17327 h 187335"/>
                <a:gd name="connsiteX6" fmla="*/ 61412 w 147737"/>
                <a:gd name="connsiteY6" fmla="*/ 0 h 187335"/>
                <a:gd name="connsiteX7" fmla="*/ 0 w 147737"/>
                <a:gd name="connsiteY7" fmla="*/ 0 h 187335"/>
                <a:gd name="connsiteX8" fmla="*/ 0 w 147737"/>
                <a:gd name="connsiteY8" fmla="*/ 17327 h 187335"/>
                <a:gd name="connsiteX9" fmla="*/ 17680 w 147737"/>
                <a:gd name="connsiteY9" fmla="*/ 17327 h 187335"/>
                <a:gd name="connsiteX10" fmla="*/ 64560 w 147737"/>
                <a:gd name="connsiteY10" fmla="*/ 124357 h 187335"/>
                <a:gd name="connsiteX11" fmla="*/ 57863 w 147737"/>
                <a:gd name="connsiteY11" fmla="*/ 140685 h 187335"/>
                <a:gd name="connsiteX12" fmla="*/ 31074 w 147737"/>
                <a:gd name="connsiteY12" fmla="*/ 170275 h 187335"/>
                <a:gd name="connsiteX13" fmla="*/ 15269 w 147737"/>
                <a:gd name="connsiteY13" fmla="*/ 168875 h 187335"/>
                <a:gd name="connsiteX14" fmla="*/ 15269 w 147737"/>
                <a:gd name="connsiteY14" fmla="*/ 185469 h 187335"/>
                <a:gd name="connsiteX15" fmla="*/ 35360 w 147737"/>
                <a:gd name="connsiteY15" fmla="*/ 187335 h 187335"/>
                <a:gd name="connsiteX16" fmla="*/ 74672 w 147737"/>
                <a:gd name="connsiteY16" fmla="*/ 152147 h 187335"/>
                <a:gd name="connsiteX17" fmla="*/ 130593 w 147737"/>
                <a:gd name="connsiteY17" fmla="*/ 17327 h 187335"/>
                <a:gd name="connsiteX18" fmla="*/ 147737 w 147737"/>
                <a:gd name="connsiteY18" fmla="*/ 17327 h 187335"/>
                <a:gd name="connsiteX19" fmla="*/ 147737 w 147737"/>
                <a:gd name="connsiteY19" fmla="*/ 0 h 1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737" h="187335">
                  <a:moveTo>
                    <a:pt x="87129" y="0"/>
                  </a:moveTo>
                  <a:lnTo>
                    <a:pt x="87129" y="17327"/>
                  </a:lnTo>
                  <a:lnTo>
                    <a:pt x="108358" y="17327"/>
                  </a:lnTo>
                  <a:lnTo>
                    <a:pt x="76413" y="99299"/>
                  </a:lnTo>
                  <a:lnTo>
                    <a:pt x="41321" y="17327"/>
                  </a:lnTo>
                  <a:lnTo>
                    <a:pt x="61412" y="17327"/>
                  </a:lnTo>
                  <a:lnTo>
                    <a:pt x="6141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7680" y="17327"/>
                  </a:lnTo>
                  <a:lnTo>
                    <a:pt x="64560" y="124357"/>
                  </a:lnTo>
                  <a:lnTo>
                    <a:pt x="57863" y="140685"/>
                  </a:lnTo>
                  <a:cubicBezTo>
                    <a:pt x="50362" y="155080"/>
                    <a:pt x="49491" y="170275"/>
                    <a:pt x="31074" y="170275"/>
                  </a:cubicBezTo>
                  <a:cubicBezTo>
                    <a:pt x="26520" y="170275"/>
                    <a:pt x="19288" y="169142"/>
                    <a:pt x="15269" y="168875"/>
                  </a:cubicBezTo>
                  <a:lnTo>
                    <a:pt x="15269" y="185469"/>
                  </a:lnTo>
                  <a:cubicBezTo>
                    <a:pt x="21922" y="186498"/>
                    <a:pt x="28631" y="187121"/>
                    <a:pt x="35360" y="187335"/>
                  </a:cubicBezTo>
                  <a:cubicBezTo>
                    <a:pt x="60340" y="187335"/>
                    <a:pt x="65832" y="172940"/>
                    <a:pt x="74672" y="152147"/>
                  </a:cubicBezTo>
                  <a:lnTo>
                    <a:pt x="130593" y="17327"/>
                  </a:lnTo>
                  <a:lnTo>
                    <a:pt x="147737" y="17327"/>
                  </a:lnTo>
                  <a:lnTo>
                    <a:pt x="147737" y="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A76472B0-324C-3A54-5B03-DDF41B80C715}"/>
                </a:ext>
              </a:extLst>
            </p:cNvPr>
            <p:cNvSpPr/>
            <p:nvPr/>
          </p:nvSpPr>
          <p:spPr>
            <a:xfrm>
              <a:off x="2415212" y="808852"/>
              <a:ext cx="154701" cy="141827"/>
            </a:xfrm>
            <a:custGeom>
              <a:avLst/>
              <a:gdLst>
                <a:gd name="connsiteX0" fmla="*/ 135146 w 154701"/>
                <a:gd name="connsiteY0" fmla="*/ 124500 h 141827"/>
                <a:gd name="connsiteX1" fmla="*/ 135146 w 154701"/>
                <a:gd name="connsiteY1" fmla="*/ 55257 h 141827"/>
                <a:gd name="connsiteX2" fmla="*/ 86392 w 154701"/>
                <a:gd name="connsiteY2" fmla="*/ 10 h 141827"/>
                <a:gd name="connsiteX3" fmla="*/ 42392 w 154701"/>
                <a:gd name="connsiteY3" fmla="*/ 25934 h 141827"/>
                <a:gd name="connsiteX4" fmla="*/ 42392 w 154701"/>
                <a:gd name="connsiteY4" fmla="*/ 3209 h 141827"/>
                <a:gd name="connsiteX5" fmla="*/ 0 w 154701"/>
                <a:gd name="connsiteY5" fmla="*/ 3209 h 141827"/>
                <a:gd name="connsiteX6" fmla="*/ 0 w 154701"/>
                <a:gd name="connsiteY6" fmla="*/ 20536 h 141827"/>
                <a:gd name="connsiteX7" fmla="*/ 20091 w 154701"/>
                <a:gd name="connsiteY7" fmla="*/ 20536 h 141827"/>
                <a:gd name="connsiteX8" fmla="*/ 20091 w 154701"/>
                <a:gd name="connsiteY8" fmla="*/ 124500 h 141827"/>
                <a:gd name="connsiteX9" fmla="*/ 469 w 154701"/>
                <a:gd name="connsiteY9" fmla="*/ 124500 h 141827"/>
                <a:gd name="connsiteX10" fmla="*/ 469 w 154701"/>
                <a:gd name="connsiteY10" fmla="*/ 141827 h 141827"/>
                <a:gd name="connsiteX11" fmla="*/ 62417 w 154701"/>
                <a:gd name="connsiteY11" fmla="*/ 141827 h 141827"/>
                <a:gd name="connsiteX12" fmla="*/ 62417 w 154701"/>
                <a:gd name="connsiteY12" fmla="*/ 124500 h 141827"/>
                <a:gd name="connsiteX13" fmla="*/ 42325 w 154701"/>
                <a:gd name="connsiteY13" fmla="*/ 124500 h 141827"/>
                <a:gd name="connsiteX14" fmla="*/ 42325 w 154701"/>
                <a:gd name="connsiteY14" fmla="*/ 56857 h 141827"/>
                <a:gd name="connsiteX15" fmla="*/ 77075 w 154701"/>
                <a:gd name="connsiteY15" fmla="*/ 19258 h 141827"/>
                <a:gd name="connsiteX16" fmla="*/ 80365 w 154701"/>
                <a:gd name="connsiteY16" fmla="*/ 19270 h 141827"/>
                <a:gd name="connsiteX17" fmla="*/ 112845 w 154701"/>
                <a:gd name="connsiteY17" fmla="*/ 53658 h 141827"/>
                <a:gd name="connsiteX18" fmla="*/ 112845 w 154701"/>
                <a:gd name="connsiteY18" fmla="*/ 124500 h 141827"/>
                <a:gd name="connsiteX19" fmla="*/ 92754 w 154701"/>
                <a:gd name="connsiteY19" fmla="*/ 124500 h 141827"/>
                <a:gd name="connsiteX20" fmla="*/ 92754 w 154701"/>
                <a:gd name="connsiteY20" fmla="*/ 141827 h 141827"/>
                <a:gd name="connsiteX21" fmla="*/ 154702 w 154701"/>
                <a:gd name="connsiteY21" fmla="*/ 141827 h 141827"/>
                <a:gd name="connsiteX22" fmla="*/ 154702 w 154701"/>
                <a:gd name="connsiteY22" fmla="*/ 124500 h 14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01" h="141827">
                  <a:moveTo>
                    <a:pt x="135146" y="124500"/>
                  </a:moveTo>
                  <a:lnTo>
                    <a:pt x="135146" y="55257"/>
                  </a:lnTo>
                  <a:cubicBezTo>
                    <a:pt x="135146" y="15271"/>
                    <a:pt x="114520" y="10"/>
                    <a:pt x="86392" y="10"/>
                  </a:cubicBezTo>
                  <a:cubicBezTo>
                    <a:pt x="67970" y="-357"/>
                    <a:pt x="50928" y="9685"/>
                    <a:pt x="42392" y="25934"/>
                  </a:cubicBezTo>
                  <a:lnTo>
                    <a:pt x="42392" y="3209"/>
                  </a:lnTo>
                  <a:lnTo>
                    <a:pt x="0" y="3209"/>
                  </a:lnTo>
                  <a:lnTo>
                    <a:pt x="0" y="20536"/>
                  </a:lnTo>
                  <a:lnTo>
                    <a:pt x="20091" y="20536"/>
                  </a:lnTo>
                  <a:lnTo>
                    <a:pt x="20091" y="124500"/>
                  </a:lnTo>
                  <a:lnTo>
                    <a:pt x="469" y="124500"/>
                  </a:lnTo>
                  <a:lnTo>
                    <a:pt x="469" y="141827"/>
                  </a:lnTo>
                  <a:lnTo>
                    <a:pt x="62417" y="141827"/>
                  </a:lnTo>
                  <a:lnTo>
                    <a:pt x="62417" y="124500"/>
                  </a:lnTo>
                  <a:lnTo>
                    <a:pt x="42325" y="124500"/>
                  </a:lnTo>
                  <a:lnTo>
                    <a:pt x="42325" y="56857"/>
                  </a:lnTo>
                  <a:cubicBezTo>
                    <a:pt x="41488" y="36925"/>
                    <a:pt x="57046" y="20092"/>
                    <a:pt x="77075" y="19258"/>
                  </a:cubicBezTo>
                  <a:cubicBezTo>
                    <a:pt x="78171" y="19213"/>
                    <a:pt x="79269" y="19216"/>
                    <a:pt x="80365" y="19270"/>
                  </a:cubicBezTo>
                  <a:cubicBezTo>
                    <a:pt x="102130" y="19270"/>
                    <a:pt x="112845" y="30199"/>
                    <a:pt x="112845" y="53658"/>
                  </a:cubicBezTo>
                  <a:lnTo>
                    <a:pt x="112845" y="124500"/>
                  </a:lnTo>
                  <a:lnTo>
                    <a:pt x="92754" y="124500"/>
                  </a:lnTo>
                  <a:lnTo>
                    <a:pt x="92754" y="141827"/>
                  </a:lnTo>
                  <a:lnTo>
                    <a:pt x="154702" y="141827"/>
                  </a:lnTo>
                  <a:lnTo>
                    <a:pt x="154702" y="12450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E73EA51C-077C-2B21-8FF8-84A3DA5EBD4F}"/>
                </a:ext>
              </a:extLst>
            </p:cNvPr>
            <p:cNvSpPr/>
            <p:nvPr/>
          </p:nvSpPr>
          <p:spPr>
            <a:xfrm>
              <a:off x="2584514" y="808862"/>
              <a:ext cx="105680" cy="144350"/>
            </a:xfrm>
            <a:custGeom>
              <a:avLst/>
              <a:gdLst>
                <a:gd name="connsiteX0" fmla="*/ 56255 w 105680"/>
                <a:gd name="connsiteY0" fmla="*/ 60312 h 144350"/>
                <a:gd name="connsiteX1" fmla="*/ 23574 w 105680"/>
                <a:gd name="connsiteY1" fmla="*/ 36854 h 144350"/>
                <a:gd name="connsiteX2" fmla="*/ 49290 w 105680"/>
                <a:gd name="connsiteY2" fmla="*/ 17860 h 144350"/>
                <a:gd name="connsiteX3" fmla="*/ 82776 w 105680"/>
                <a:gd name="connsiteY3" fmla="*/ 42918 h 144350"/>
                <a:gd name="connsiteX4" fmla="*/ 101058 w 105680"/>
                <a:gd name="connsiteY4" fmla="*/ 42918 h 144350"/>
                <a:gd name="connsiteX5" fmla="*/ 101058 w 105680"/>
                <a:gd name="connsiteY5" fmla="*/ 3199 h 144350"/>
                <a:gd name="connsiteX6" fmla="*/ 82240 w 105680"/>
                <a:gd name="connsiteY6" fmla="*/ 3199 h 144350"/>
                <a:gd name="connsiteX7" fmla="*/ 82240 w 105680"/>
                <a:gd name="connsiteY7" fmla="*/ 17061 h 144350"/>
                <a:gd name="connsiteX8" fmla="*/ 47147 w 105680"/>
                <a:gd name="connsiteY8" fmla="*/ 0 h 144350"/>
                <a:gd name="connsiteX9" fmla="*/ 2880 w 105680"/>
                <a:gd name="connsiteY9" fmla="*/ 37387 h 144350"/>
                <a:gd name="connsiteX10" fmla="*/ 51701 w 105680"/>
                <a:gd name="connsiteY10" fmla="*/ 80039 h 144350"/>
                <a:gd name="connsiteX11" fmla="*/ 84718 w 105680"/>
                <a:gd name="connsiteY11" fmla="*/ 103831 h 144350"/>
                <a:gd name="connsiteX12" fmla="*/ 55987 w 105680"/>
                <a:gd name="connsiteY12" fmla="*/ 126756 h 144350"/>
                <a:gd name="connsiteX13" fmla="*/ 18216 w 105680"/>
                <a:gd name="connsiteY13" fmla="*/ 95567 h 144350"/>
                <a:gd name="connsiteX14" fmla="*/ 0 w 105680"/>
                <a:gd name="connsiteY14" fmla="*/ 95567 h 144350"/>
                <a:gd name="connsiteX15" fmla="*/ 0 w 105680"/>
                <a:gd name="connsiteY15" fmla="*/ 142218 h 144350"/>
                <a:gd name="connsiteX16" fmla="*/ 18752 w 105680"/>
                <a:gd name="connsiteY16" fmla="*/ 142218 h 144350"/>
                <a:gd name="connsiteX17" fmla="*/ 18752 w 105680"/>
                <a:gd name="connsiteY17" fmla="*/ 124890 h 144350"/>
                <a:gd name="connsiteX18" fmla="*/ 55251 w 105680"/>
                <a:gd name="connsiteY18" fmla="*/ 144350 h 144350"/>
                <a:gd name="connsiteX19" fmla="*/ 105679 w 105680"/>
                <a:gd name="connsiteY19" fmla="*/ 102498 h 144350"/>
                <a:gd name="connsiteX20" fmla="*/ 56255 w 105680"/>
                <a:gd name="connsiteY20" fmla="*/ 60312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5680" h="144350">
                  <a:moveTo>
                    <a:pt x="56255" y="60312"/>
                  </a:moveTo>
                  <a:cubicBezTo>
                    <a:pt x="30539" y="55248"/>
                    <a:pt x="23574" y="49116"/>
                    <a:pt x="23574" y="36854"/>
                  </a:cubicBezTo>
                  <a:cubicBezTo>
                    <a:pt x="23574" y="24591"/>
                    <a:pt x="33217" y="17860"/>
                    <a:pt x="49290" y="17860"/>
                  </a:cubicBezTo>
                  <a:cubicBezTo>
                    <a:pt x="67506" y="17860"/>
                    <a:pt x="79561" y="27191"/>
                    <a:pt x="82776" y="42918"/>
                  </a:cubicBezTo>
                  <a:lnTo>
                    <a:pt x="101058" y="42918"/>
                  </a:lnTo>
                  <a:lnTo>
                    <a:pt x="101058" y="3199"/>
                  </a:lnTo>
                  <a:lnTo>
                    <a:pt x="82240" y="3199"/>
                  </a:lnTo>
                  <a:lnTo>
                    <a:pt x="82240" y="17061"/>
                  </a:lnTo>
                  <a:cubicBezTo>
                    <a:pt x="77150" y="7198"/>
                    <a:pt x="67506" y="0"/>
                    <a:pt x="47147" y="0"/>
                  </a:cubicBezTo>
                  <a:cubicBezTo>
                    <a:pt x="22770" y="0"/>
                    <a:pt x="2880" y="13862"/>
                    <a:pt x="2880" y="37387"/>
                  </a:cubicBezTo>
                  <a:cubicBezTo>
                    <a:pt x="2880" y="60912"/>
                    <a:pt x="15202" y="73641"/>
                    <a:pt x="51701" y="80039"/>
                  </a:cubicBezTo>
                  <a:cubicBezTo>
                    <a:pt x="73400" y="84104"/>
                    <a:pt x="84718" y="89169"/>
                    <a:pt x="84718" y="103831"/>
                  </a:cubicBezTo>
                  <a:cubicBezTo>
                    <a:pt x="84718" y="118492"/>
                    <a:pt x="75007" y="126756"/>
                    <a:pt x="55987" y="126756"/>
                  </a:cubicBezTo>
                  <a:cubicBezTo>
                    <a:pt x="37359" y="127140"/>
                    <a:pt x="21273" y="113857"/>
                    <a:pt x="18216" y="95567"/>
                  </a:cubicBezTo>
                  <a:lnTo>
                    <a:pt x="0" y="95567"/>
                  </a:lnTo>
                  <a:lnTo>
                    <a:pt x="0" y="142218"/>
                  </a:lnTo>
                  <a:lnTo>
                    <a:pt x="18752" y="142218"/>
                  </a:lnTo>
                  <a:lnTo>
                    <a:pt x="18752" y="124890"/>
                  </a:lnTo>
                  <a:cubicBezTo>
                    <a:pt x="22301" y="133421"/>
                    <a:pt x="33552" y="144350"/>
                    <a:pt x="55251" y="144350"/>
                  </a:cubicBezTo>
                  <a:cubicBezTo>
                    <a:pt x="88736" y="144350"/>
                    <a:pt x="105679" y="127289"/>
                    <a:pt x="105679" y="102498"/>
                  </a:cubicBezTo>
                  <a:cubicBezTo>
                    <a:pt x="105880" y="73108"/>
                    <a:pt x="85187" y="65911"/>
                    <a:pt x="56255" y="6031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4717A374-60BD-054F-23DB-E2CF120A8807}"/>
                </a:ext>
              </a:extLst>
            </p:cNvPr>
            <p:cNvSpPr/>
            <p:nvPr/>
          </p:nvSpPr>
          <p:spPr>
            <a:xfrm>
              <a:off x="2707070" y="778206"/>
              <a:ext cx="80364" cy="174606"/>
            </a:xfrm>
            <a:custGeom>
              <a:avLst/>
              <a:gdLst>
                <a:gd name="connsiteX0" fmla="*/ 62417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099" y="174615"/>
                    <a:pt x="73882" y="173535"/>
                    <a:pt x="80365" y="171407"/>
                  </a:cubicBezTo>
                  <a:lnTo>
                    <a:pt x="80365" y="152747"/>
                  </a:lnTo>
                  <a:cubicBezTo>
                    <a:pt x="74578" y="154690"/>
                    <a:pt x="68523" y="155725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3E9459BC-962D-6F77-4B70-7A6C060CE5A8}"/>
                </a:ext>
              </a:extLst>
            </p:cNvPr>
            <p:cNvSpPr/>
            <p:nvPr/>
          </p:nvSpPr>
          <p:spPr>
            <a:xfrm>
              <a:off x="2879117" y="778206"/>
              <a:ext cx="80699" cy="174606"/>
            </a:xfrm>
            <a:custGeom>
              <a:avLst/>
              <a:gdLst>
                <a:gd name="connsiteX0" fmla="*/ 62417 w 80699"/>
                <a:gd name="connsiteY0" fmla="*/ 155813 h 174606"/>
                <a:gd name="connsiteX1" fmla="*/ 42325 w 80699"/>
                <a:gd name="connsiteY1" fmla="*/ 135820 h 174606"/>
                <a:gd name="connsiteX2" fmla="*/ 42325 w 80699"/>
                <a:gd name="connsiteY2" fmla="*/ 51182 h 174606"/>
                <a:gd name="connsiteX3" fmla="*/ 78556 w 80699"/>
                <a:gd name="connsiteY3" fmla="*/ 51182 h 174606"/>
                <a:gd name="connsiteX4" fmla="*/ 78556 w 80699"/>
                <a:gd name="connsiteY4" fmla="*/ 33855 h 174606"/>
                <a:gd name="connsiteX5" fmla="*/ 42392 w 80699"/>
                <a:gd name="connsiteY5" fmla="*/ 33855 h 174606"/>
                <a:gd name="connsiteX6" fmla="*/ 42392 w 80699"/>
                <a:gd name="connsiteY6" fmla="*/ 0 h 174606"/>
                <a:gd name="connsiteX7" fmla="*/ 20091 w 80699"/>
                <a:gd name="connsiteY7" fmla="*/ 0 h 174606"/>
                <a:gd name="connsiteX8" fmla="*/ 20091 w 80699"/>
                <a:gd name="connsiteY8" fmla="*/ 33855 h 174606"/>
                <a:gd name="connsiteX9" fmla="*/ 0 w 80699"/>
                <a:gd name="connsiteY9" fmla="*/ 33855 h 174606"/>
                <a:gd name="connsiteX10" fmla="*/ 0 w 80699"/>
                <a:gd name="connsiteY10" fmla="*/ 51182 h 174606"/>
                <a:gd name="connsiteX11" fmla="*/ 20091 w 80699"/>
                <a:gd name="connsiteY11" fmla="*/ 51182 h 174606"/>
                <a:gd name="connsiteX12" fmla="*/ 20091 w 80699"/>
                <a:gd name="connsiteY12" fmla="*/ 137819 h 174606"/>
                <a:gd name="connsiteX13" fmla="*/ 60608 w 80699"/>
                <a:gd name="connsiteY13" fmla="*/ 174606 h 174606"/>
                <a:gd name="connsiteX14" fmla="*/ 80700 w 80699"/>
                <a:gd name="connsiteY14" fmla="*/ 171407 h 174606"/>
                <a:gd name="connsiteX15" fmla="*/ 80700 w 80699"/>
                <a:gd name="connsiteY15" fmla="*/ 152747 h 174606"/>
                <a:gd name="connsiteX16" fmla="*/ 62417 w 80699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699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92" y="33855"/>
                  </a:lnTo>
                  <a:lnTo>
                    <a:pt x="42392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81" y="174606"/>
                    <a:pt x="60608" y="174606"/>
                  </a:cubicBezTo>
                  <a:cubicBezTo>
                    <a:pt x="67435" y="174628"/>
                    <a:pt x="74220" y="173547"/>
                    <a:pt x="80700" y="171407"/>
                  </a:cubicBezTo>
                  <a:lnTo>
                    <a:pt x="80700" y="152747"/>
                  </a:lnTo>
                  <a:cubicBezTo>
                    <a:pt x="74809" y="154736"/>
                    <a:pt x="68637" y="155771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D776DB1D-EA6A-78FA-9394-FB715183CADF}"/>
                </a:ext>
              </a:extLst>
            </p:cNvPr>
            <p:cNvSpPr/>
            <p:nvPr/>
          </p:nvSpPr>
          <p:spPr>
            <a:xfrm>
              <a:off x="3132735" y="778206"/>
              <a:ext cx="80364" cy="174606"/>
            </a:xfrm>
            <a:custGeom>
              <a:avLst/>
              <a:gdLst>
                <a:gd name="connsiteX0" fmla="*/ 62416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6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100" y="174621"/>
                    <a:pt x="73884" y="173541"/>
                    <a:pt x="80365" y="171407"/>
                  </a:cubicBezTo>
                  <a:lnTo>
                    <a:pt x="80365" y="152747"/>
                  </a:lnTo>
                  <a:cubicBezTo>
                    <a:pt x="74579" y="154695"/>
                    <a:pt x="68523" y="155729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E09BAA12-5BB6-3A1F-C091-0DA1A771294D}"/>
                </a:ext>
              </a:extLst>
            </p:cNvPr>
            <p:cNvSpPr/>
            <p:nvPr/>
          </p:nvSpPr>
          <p:spPr>
            <a:xfrm>
              <a:off x="1945883" y="1075703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345 w 128717"/>
                <a:gd name="connsiteY6" fmla="*/ 101698 h 144350"/>
                <a:gd name="connsiteX7" fmla="*/ 68109 w 128717"/>
                <a:gd name="connsiteY7" fmla="*/ 125957 h 144350"/>
                <a:gd name="connsiteX8" fmla="*/ 23038 w 128717"/>
                <a:gd name="connsiteY8" fmla="*/ 76574 h 144350"/>
                <a:gd name="connsiteX9" fmla="*/ 128717 w 128717"/>
                <a:gd name="connsiteY9" fmla="*/ 76574 h 144350"/>
                <a:gd name="connsiteX10" fmla="*/ 23841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12" y="0"/>
                    <a:pt x="65698" y="0"/>
                  </a:cubicBezTo>
                  <a:cubicBezTo>
                    <a:pt x="27056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28" y="144350"/>
                    <a:pt x="67841" y="144350"/>
                  </a:cubicBezTo>
                  <a:cubicBezTo>
                    <a:pt x="99719" y="144350"/>
                    <a:pt x="122489" y="129689"/>
                    <a:pt x="127646" y="101698"/>
                  </a:cubicBezTo>
                  <a:lnTo>
                    <a:pt x="105345" y="101698"/>
                  </a:lnTo>
                  <a:cubicBezTo>
                    <a:pt x="102398" y="117959"/>
                    <a:pt x="90075" y="125957"/>
                    <a:pt x="68109" y="125957"/>
                  </a:cubicBezTo>
                  <a:cubicBezTo>
                    <a:pt x="39111" y="125957"/>
                    <a:pt x="24109" y="108629"/>
                    <a:pt x="23038" y="76574"/>
                  </a:cubicBezTo>
                  <a:lnTo>
                    <a:pt x="128717" y="76574"/>
                  </a:lnTo>
                  <a:close/>
                  <a:moveTo>
                    <a:pt x="23841" y="58713"/>
                  </a:moveTo>
                  <a:cubicBezTo>
                    <a:pt x="27860" y="33922"/>
                    <a:pt x="42861" y="18727"/>
                    <a:pt x="65698" y="18727"/>
                  </a:cubicBezTo>
                  <a:cubicBezTo>
                    <a:pt x="88535" y="18727"/>
                    <a:pt x="103737" y="30256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3D6CDE69-F362-A536-B426-72707C1BF472}"/>
                </a:ext>
              </a:extLst>
            </p:cNvPr>
            <p:cNvSpPr/>
            <p:nvPr/>
          </p:nvSpPr>
          <p:spPr>
            <a:xfrm>
              <a:off x="2819379" y="753022"/>
              <a:ext cx="30605" cy="29448"/>
            </a:xfrm>
            <a:custGeom>
              <a:avLst/>
              <a:gdLst>
                <a:gd name="connsiteX0" fmla="*/ 15336 w 30605"/>
                <a:gd name="connsiteY0" fmla="*/ 29449 h 29448"/>
                <a:gd name="connsiteX1" fmla="*/ 30606 w 30605"/>
                <a:gd name="connsiteY1" fmla="*/ 14254 h 29448"/>
                <a:gd name="connsiteX2" fmla="*/ 14290 w 30605"/>
                <a:gd name="connsiteY2" fmla="*/ 34 h 29448"/>
                <a:gd name="connsiteX3" fmla="*/ 0 w 30605"/>
                <a:gd name="connsiteY3" fmla="*/ 14254 h 29448"/>
                <a:gd name="connsiteX4" fmla="*/ 15336 w 30605"/>
                <a:gd name="connsiteY4" fmla="*/ 29449 h 2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05" h="29448">
                  <a:moveTo>
                    <a:pt x="15336" y="29449"/>
                  </a:moveTo>
                  <a:cubicBezTo>
                    <a:pt x="23769" y="29449"/>
                    <a:pt x="30606" y="22646"/>
                    <a:pt x="30606" y="14254"/>
                  </a:cubicBezTo>
                  <a:cubicBezTo>
                    <a:pt x="30046" y="5844"/>
                    <a:pt x="22741" y="-523"/>
                    <a:pt x="14290" y="34"/>
                  </a:cubicBezTo>
                  <a:cubicBezTo>
                    <a:pt x="6618" y="539"/>
                    <a:pt x="508" y="6620"/>
                    <a:pt x="0" y="14254"/>
                  </a:cubicBezTo>
                  <a:cubicBezTo>
                    <a:pt x="37" y="22657"/>
                    <a:pt x="6892" y="29449"/>
                    <a:pt x="15336" y="2944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2A5F2833-A185-1942-7C28-6A5E6F21F74E}"/>
                </a:ext>
              </a:extLst>
            </p:cNvPr>
            <p:cNvSpPr/>
            <p:nvPr/>
          </p:nvSpPr>
          <p:spPr>
            <a:xfrm>
              <a:off x="2804646" y="812061"/>
              <a:ext cx="62483" cy="138818"/>
            </a:xfrm>
            <a:custGeom>
              <a:avLst/>
              <a:gdLst>
                <a:gd name="connsiteX0" fmla="*/ 42392 w 62483"/>
                <a:gd name="connsiteY0" fmla="*/ 121425 h 138818"/>
                <a:gd name="connsiteX1" fmla="*/ 42392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158 w 62483"/>
                <a:gd name="connsiteY4" fmla="*/ 17327 h 138818"/>
                <a:gd name="connsiteX5" fmla="*/ 20158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92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92" y="121425"/>
                  </a:moveTo>
                  <a:lnTo>
                    <a:pt x="4239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158" y="17327"/>
                  </a:lnTo>
                  <a:lnTo>
                    <a:pt x="20158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92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461C198A-D4B5-C0D7-0690-CD3F2A31ACEA}"/>
                </a:ext>
              </a:extLst>
            </p:cNvPr>
            <p:cNvSpPr/>
            <p:nvPr/>
          </p:nvSpPr>
          <p:spPr>
            <a:xfrm>
              <a:off x="2279798" y="1075303"/>
              <a:ext cx="129788" cy="144350"/>
            </a:xfrm>
            <a:custGeom>
              <a:avLst/>
              <a:gdLst>
                <a:gd name="connsiteX0" fmla="*/ 109095 w 129788"/>
                <a:gd name="connsiteY0" fmla="*/ 92235 h 144350"/>
                <a:gd name="connsiteX1" fmla="*/ 68913 w 129788"/>
                <a:gd name="connsiteY1" fmla="*/ 126356 h 144350"/>
                <a:gd name="connsiteX2" fmla="*/ 23105 w 129788"/>
                <a:gd name="connsiteY2" fmla="*/ 74041 h 144350"/>
                <a:gd name="connsiteX3" fmla="*/ 23105 w 129788"/>
                <a:gd name="connsiteY3" fmla="*/ 71908 h 144350"/>
                <a:gd name="connsiteX4" fmla="*/ 68109 w 129788"/>
                <a:gd name="connsiteY4" fmla="*/ 18594 h 144350"/>
                <a:gd name="connsiteX5" fmla="*/ 109698 w 129788"/>
                <a:gd name="connsiteY5" fmla="*/ 49849 h 144350"/>
                <a:gd name="connsiteX6" fmla="*/ 128717 w 129788"/>
                <a:gd name="connsiteY6" fmla="*/ 49849 h 144350"/>
                <a:gd name="connsiteX7" fmla="*/ 128717 w 129788"/>
                <a:gd name="connsiteY7" fmla="*/ 3199 h 144350"/>
                <a:gd name="connsiteX8" fmla="*/ 109162 w 129788"/>
                <a:gd name="connsiteY8" fmla="*/ 3199 h 144350"/>
                <a:gd name="connsiteX9" fmla="*/ 109162 w 129788"/>
                <a:gd name="connsiteY9" fmla="*/ 20593 h 144350"/>
                <a:gd name="connsiteX10" fmla="*/ 68109 w 129788"/>
                <a:gd name="connsiteY10" fmla="*/ 0 h 144350"/>
                <a:gd name="connsiteX11" fmla="*/ 0 w 129788"/>
                <a:gd name="connsiteY11" fmla="*/ 71509 h 144350"/>
                <a:gd name="connsiteX12" fmla="*/ 0 w 129788"/>
                <a:gd name="connsiteY12" fmla="*/ 73641 h 144350"/>
                <a:gd name="connsiteX13" fmla="*/ 68645 w 129788"/>
                <a:gd name="connsiteY13" fmla="*/ 144350 h 144350"/>
                <a:gd name="connsiteX14" fmla="*/ 129789 w 129788"/>
                <a:gd name="connsiteY14" fmla="*/ 91835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788" h="144350">
                  <a:moveTo>
                    <a:pt x="109095" y="92235"/>
                  </a:moveTo>
                  <a:cubicBezTo>
                    <a:pt x="106952" y="114894"/>
                    <a:pt x="89004" y="126356"/>
                    <a:pt x="68913" y="126356"/>
                  </a:cubicBezTo>
                  <a:cubicBezTo>
                    <a:pt x="42125" y="126356"/>
                    <a:pt x="23105" y="108496"/>
                    <a:pt x="23105" y="74041"/>
                  </a:cubicBezTo>
                  <a:lnTo>
                    <a:pt x="23105" y="71908"/>
                  </a:lnTo>
                  <a:cubicBezTo>
                    <a:pt x="23105" y="39120"/>
                    <a:pt x="42660" y="18594"/>
                    <a:pt x="68109" y="18594"/>
                  </a:cubicBezTo>
                  <a:cubicBezTo>
                    <a:pt x="92017" y="18594"/>
                    <a:pt x="104608" y="30923"/>
                    <a:pt x="109698" y="49849"/>
                  </a:cubicBezTo>
                  <a:lnTo>
                    <a:pt x="128717" y="49849"/>
                  </a:lnTo>
                  <a:lnTo>
                    <a:pt x="128717" y="3199"/>
                  </a:lnTo>
                  <a:lnTo>
                    <a:pt x="109162" y="3199"/>
                  </a:lnTo>
                  <a:lnTo>
                    <a:pt x="109162" y="20593"/>
                  </a:lnTo>
                  <a:cubicBezTo>
                    <a:pt x="103536" y="9064"/>
                    <a:pt x="91750" y="0"/>
                    <a:pt x="68109" y="0"/>
                  </a:cubicBezTo>
                  <a:cubicBezTo>
                    <a:pt x="30606" y="0"/>
                    <a:pt x="0" y="28857"/>
                    <a:pt x="0" y="71509"/>
                  </a:cubicBezTo>
                  <a:lnTo>
                    <a:pt x="0" y="73641"/>
                  </a:lnTo>
                  <a:cubicBezTo>
                    <a:pt x="0" y="117159"/>
                    <a:pt x="29534" y="144350"/>
                    <a:pt x="68645" y="144350"/>
                  </a:cubicBezTo>
                  <a:cubicBezTo>
                    <a:pt x="102130" y="144350"/>
                    <a:pt x="126842" y="121958"/>
                    <a:pt x="129789" y="91835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1F25BCFE-AA42-B894-02AC-087B53080DD8}"/>
                </a:ext>
              </a:extLst>
            </p:cNvPr>
            <p:cNvSpPr/>
            <p:nvPr/>
          </p:nvSpPr>
          <p:spPr>
            <a:xfrm>
              <a:off x="2205729" y="1078902"/>
              <a:ext cx="62483" cy="138752"/>
            </a:xfrm>
            <a:custGeom>
              <a:avLst/>
              <a:gdLst>
                <a:gd name="connsiteX0" fmla="*/ 42325 w 62483"/>
                <a:gd name="connsiteY0" fmla="*/ 121425 h 138752"/>
                <a:gd name="connsiteX1" fmla="*/ 42325 w 62483"/>
                <a:gd name="connsiteY1" fmla="*/ 0 h 138752"/>
                <a:gd name="connsiteX2" fmla="*/ 0 w 62483"/>
                <a:gd name="connsiteY2" fmla="*/ 0 h 138752"/>
                <a:gd name="connsiteX3" fmla="*/ 0 w 62483"/>
                <a:gd name="connsiteY3" fmla="*/ 17327 h 138752"/>
                <a:gd name="connsiteX4" fmla="*/ 20091 w 62483"/>
                <a:gd name="connsiteY4" fmla="*/ 17327 h 138752"/>
                <a:gd name="connsiteX5" fmla="*/ 20091 w 62483"/>
                <a:gd name="connsiteY5" fmla="*/ 121425 h 138752"/>
                <a:gd name="connsiteX6" fmla="*/ 536 w 62483"/>
                <a:gd name="connsiteY6" fmla="*/ 121425 h 138752"/>
                <a:gd name="connsiteX7" fmla="*/ 536 w 62483"/>
                <a:gd name="connsiteY7" fmla="*/ 138752 h 138752"/>
                <a:gd name="connsiteX8" fmla="*/ 62483 w 62483"/>
                <a:gd name="connsiteY8" fmla="*/ 138752 h 138752"/>
                <a:gd name="connsiteX9" fmla="*/ 62483 w 62483"/>
                <a:gd name="connsiteY9" fmla="*/ 121425 h 138752"/>
                <a:gd name="connsiteX10" fmla="*/ 42325 w 62483"/>
                <a:gd name="connsiteY10" fmla="*/ 121425 h 13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752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752"/>
                  </a:lnTo>
                  <a:lnTo>
                    <a:pt x="62483" y="138752"/>
                  </a:lnTo>
                  <a:lnTo>
                    <a:pt x="62483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7CCDDC99-FCD1-0EFF-6AD2-5789E850689E}"/>
                </a:ext>
              </a:extLst>
            </p:cNvPr>
            <p:cNvSpPr/>
            <p:nvPr/>
          </p:nvSpPr>
          <p:spPr>
            <a:xfrm>
              <a:off x="2220462" y="1019121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1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3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BF090C9B-A066-14FC-DCEB-94E22EB16320}"/>
                </a:ext>
              </a:extLst>
            </p:cNvPr>
            <p:cNvSpPr/>
            <p:nvPr/>
          </p:nvSpPr>
          <p:spPr>
            <a:xfrm>
              <a:off x="2431017" y="1075703"/>
              <a:ext cx="129788" cy="141950"/>
            </a:xfrm>
            <a:custGeom>
              <a:avLst/>
              <a:gdLst>
                <a:gd name="connsiteX0" fmla="*/ 111037 w 129788"/>
                <a:gd name="connsiteY0" fmla="*/ 124624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624 h 141950"/>
                <a:gd name="connsiteX15" fmla="*/ 88736 w 129788"/>
                <a:gd name="connsiteY15" fmla="*/ 93168 h 141950"/>
                <a:gd name="connsiteX16" fmla="*/ 47750 w 129788"/>
                <a:gd name="connsiteY16" fmla="*/ 126490 h 141950"/>
                <a:gd name="connsiteX17" fmla="*/ 22234 w 129788"/>
                <a:gd name="connsiteY17" fmla="*/ 103031 h 141950"/>
                <a:gd name="connsiteX18" fmla="*/ 69984 w 129788"/>
                <a:gd name="connsiteY18" fmla="*/ 75507 h 141950"/>
                <a:gd name="connsiteX19" fmla="*/ 88736 w 129788"/>
                <a:gd name="connsiteY19" fmla="*/ 75507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624"/>
                  </a:moveTo>
                  <a:lnTo>
                    <a:pt x="111037" y="49916"/>
                  </a:lnTo>
                  <a:cubicBezTo>
                    <a:pt x="111037" y="9930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182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485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624"/>
                  </a:lnTo>
                  <a:close/>
                  <a:moveTo>
                    <a:pt x="88736" y="93168"/>
                  </a:moveTo>
                  <a:cubicBezTo>
                    <a:pt x="88736" y="114494"/>
                    <a:pt x="70520" y="126490"/>
                    <a:pt x="47750" y="126490"/>
                  </a:cubicBezTo>
                  <a:cubicBezTo>
                    <a:pt x="28664" y="126490"/>
                    <a:pt x="22234" y="115827"/>
                    <a:pt x="22234" y="103031"/>
                  </a:cubicBezTo>
                  <a:cubicBezTo>
                    <a:pt x="22234" y="83038"/>
                    <a:pt x="42325" y="75507"/>
                    <a:pt x="69984" y="75507"/>
                  </a:cubicBezTo>
                  <a:lnTo>
                    <a:pt x="88736" y="7550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8EAD70C1-CE4C-C602-BBF0-D4F80CB99BC9}"/>
                </a:ext>
              </a:extLst>
            </p:cNvPr>
            <p:cNvSpPr/>
            <p:nvPr/>
          </p:nvSpPr>
          <p:spPr>
            <a:xfrm>
              <a:off x="2094691" y="1075703"/>
              <a:ext cx="92821" cy="141950"/>
            </a:xfrm>
            <a:custGeom>
              <a:avLst/>
              <a:gdLst>
                <a:gd name="connsiteX0" fmla="*/ 92821 w 92821"/>
                <a:gd name="connsiteY0" fmla="*/ 21926 h 141950"/>
                <a:gd name="connsiteX1" fmla="*/ 92821 w 92821"/>
                <a:gd name="connsiteY1" fmla="*/ 0 h 141950"/>
                <a:gd name="connsiteX2" fmla="*/ 42392 w 92821"/>
                <a:gd name="connsiteY2" fmla="*/ 29123 h 141950"/>
                <a:gd name="connsiteX3" fmla="*/ 42392 w 92821"/>
                <a:gd name="connsiteY3" fmla="*/ 3199 h 141950"/>
                <a:gd name="connsiteX4" fmla="*/ 0 w 92821"/>
                <a:gd name="connsiteY4" fmla="*/ 3199 h 141950"/>
                <a:gd name="connsiteX5" fmla="*/ 0 w 92821"/>
                <a:gd name="connsiteY5" fmla="*/ 20526 h 141950"/>
                <a:gd name="connsiteX6" fmla="*/ 20091 w 92821"/>
                <a:gd name="connsiteY6" fmla="*/ 20526 h 141950"/>
                <a:gd name="connsiteX7" fmla="*/ 20091 w 92821"/>
                <a:gd name="connsiteY7" fmla="*/ 124624 h 141950"/>
                <a:gd name="connsiteX8" fmla="*/ 536 w 92821"/>
                <a:gd name="connsiteY8" fmla="*/ 124624 h 141950"/>
                <a:gd name="connsiteX9" fmla="*/ 536 w 92821"/>
                <a:gd name="connsiteY9" fmla="*/ 141951 h 141950"/>
                <a:gd name="connsiteX10" fmla="*/ 63823 w 92821"/>
                <a:gd name="connsiteY10" fmla="*/ 141951 h 141950"/>
                <a:gd name="connsiteX11" fmla="*/ 63823 w 92821"/>
                <a:gd name="connsiteY11" fmla="*/ 124624 h 141950"/>
                <a:gd name="connsiteX12" fmla="*/ 42392 w 92821"/>
                <a:gd name="connsiteY12" fmla="*/ 124624 h 141950"/>
                <a:gd name="connsiteX13" fmla="*/ 42392 w 92821"/>
                <a:gd name="connsiteY13" fmla="*/ 65377 h 141950"/>
                <a:gd name="connsiteX14" fmla="*/ 92821 w 92821"/>
                <a:gd name="connsiteY14" fmla="*/ 21926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821" h="141950">
                  <a:moveTo>
                    <a:pt x="92821" y="21926"/>
                  </a:moveTo>
                  <a:lnTo>
                    <a:pt x="92821" y="0"/>
                  </a:lnTo>
                  <a:cubicBezTo>
                    <a:pt x="63823" y="0"/>
                    <a:pt x="48821" y="14395"/>
                    <a:pt x="42392" y="29123"/>
                  </a:cubicBezTo>
                  <a:lnTo>
                    <a:pt x="42392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624"/>
                  </a:lnTo>
                  <a:lnTo>
                    <a:pt x="536" y="124624"/>
                  </a:lnTo>
                  <a:lnTo>
                    <a:pt x="536" y="141951"/>
                  </a:lnTo>
                  <a:lnTo>
                    <a:pt x="63823" y="141951"/>
                  </a:lnTo>
                  <a:lnTo>
                    <a:pt x="63823" y="124624"/>
                  </a:lnTo>
                  <a:lnTo>
                    <a:pt x="42392" y="124624"/>
                  </a:lnTo>
                  <a:lnTo>
                    <a:pt x="42392" y="65377"/>
                  </a:lnTo>
                  <a:cubicBezTo>
                    <a:pt x="42392" y="30923"/>
                    <a:pt x="62216" y="21926"/>
                    <a:pt x="92821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D5F3139C-3985-E3D3-FB50-C7D00F45747F}"/>
                </a:ext>
              </a:extLst>
            </p:cNvPr>
            <p:cNvSpPr/>
            <p:nvPr/>
          </p:nvSpPr>
          <p:spPr>
            <a:xfrm>
              <a:off x="3225957" y="808862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412 w 128717"/>
                <a:gd name="connsiteY6" fmla="*/ 101698 h 144350"/>
                <a:gd name="connsiteX7" fmla="*/ 68109 w 128717"/>
                <a:gd name="connsiteY7" fmla="*/ 125957 h 144350"/>
                <a:gd name="connsiteX8" fmla="*/ 23105 w 128717"/>
                <a:gd name="connsiteY8" fmla="*/ 76574 h 144350"/>
                <a:gd name="connsiteX9" fmla="*/ 128717 w 128717"/>
                <a:gd name="connsiteY9" fmla="*/ 76574 h 144350"/>
                <a:gd name="connsiteX10" fmla="*/ 23909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79" y="0"/>
                    <a:pt x="65698" y="0"/>
                  </a:cubicBezTo>
                  <a:cubicBezTo>
                    <a:pt x="27123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95" y="144350"/>
                    <a:pt x="67841" y="144350"/>
                  </a:cubicBezTo>
                  <a:cubicBezTo>
                    <a:pt x="99786" y="144350"/>
                    <a:pt x="122556" y="129689"/>
                    <a:pt x="127646" y="101698"/>
                  </a:cubicBezTo>
                  <a:lnTo>
                    <a:pt x="105412" y="101698"/>
                  </a:lnTo>
                  <a:cubicBezTo>
                    <a:pt x="102465" y="117959"/>
                    <a:pt x="90142" y="125957"/>
                    <a:pt x="68109" y="125957"/>
                  </a:cubicBezTo>
                  <a:cubicBezTo>
                    <a:pt x="39178" y="125957"/>
                    <a:pt x="24176" y="108629"/>
                    <a:pt x="23105" y="76574"/>
                  </a:cubicBezTo>
                  <a:lnTo>
                    <a:pt x="128717" y="76574"/>
                  </a:lnTo>
                  <a:close/>
                  <a:moveTo>
                    <a:pt x="23909" y="58713"/>
                  </a:moveTo>
                  <a:cubicBezTo>
                    <a:pt x="27927" y="33922"/>
                    <a:pt x="42928" y="18727"/>
                    <a:pt x="65698" y="18727"/>
                  </a:cubicBezTo>
                  <a:cubicBezTo>
                    <a:pt x="88468" y="18727"/>
                    <a:pt x="103804" y="30190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6009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DB24DAF8-DD2E-B8B7-5361-F1F846E458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746" y="110832"/>
            <a:ext cx="9115253" cy="674716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4064000" cy="6871317"/>
          </a:xfrm>
          <a:prstGeom prst="rect">
            <a:avLst/>
          </a:prstGeom>
          <a:gradFill>
            <a:gsLst>
              <a:gs pos="0">
                <a:schemeClr val="accent2"/>
              </a:gs>
              <a:gs pos="77000">
                <a:schemeClr val="accent2">
                  <a:lumMod val="7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61E833-CFD3-40D4-6204-7B1CB062BFCA}"/>
              </a:ext>
            </a:extLst>
          </p:cNvPr>
          <p:cNvSpPr/>
          <p:nvPr userDrawn="1"/>
        </p:nvSpPr>
        <p:spPr>
          <a:xfrm>
            <a:off x="0" y="0"/>
            <a:ext cx="12192000" cy="118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grpSp>
        <p:nvGrpSpPr>
          <p:cNvPr id="12" name="Graphic 11">
            <a:extLst>
              <a:ext uri="{FF2B5EF4-FFF2-40B4-BE49-F238E27FC236}">
                <a16:creationId xmlns:a16="http://schemas.microsoft.com/office/drawing/2014/main" id="{62B50F2E-E5CA-F0FD-75EB-9CE4A5EAC61D}"/>
              </a:ext>
            </a:extLst>
          </p:cNvPr>
          <p:cNvGrpSpPr/>
          <p:nvPr userDrawn="1"/>
        </p:nvGrpSpPr>
        <p:grpSpPr>
          <a:xfrm>
            <a:off x="466296" y="500169"/>
            <a:ext cx="2888378" cy="783199"/>
            <a:chOff x="466296" y="500169"/>
            <a:chExt cx="2888378" cy="783199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D9B0257-4A2A-3280-8B94-0735C683BFFA}"/>
                </a:ext>
              </a:extLst>
            </p:cNvPr>
            <p:cNvSpPr/>
            <p:nvPr/>
          </p:nvSpPr>
          <p:spPr>
            <a:xfrm>
              <a:off x="674116" y="500169"/>
              <a:ext cx="134527" cy="354810"/>
            </a:xfrm>
            <a:custGeom>
              <a:avLst/>
              <a:gdLst>
                <a:gd name="connsiteX0" fmla="*/ 77013 w 134527"/>
                <a:gd name="connsiteY0" fmla="*/ 16128 h 354810"/>
                <a:gd name="connsiteX1" fmla="*/ 67235 w 134527"/>
                <a:gd name="connsiteY1" fmla="*/ 0 h 354810"/>
                <a:gd name="connsiteX2" fmla="*/ 57524 w 134527"/>
                <a:gd name="connsiteY2" fmla="*/ 16128 h 354810"/>
                <a:gd name="connsiteX3" fmla="*/ 16605 w 134527"/>
                <a:gd name="connsiteY3" fmla="*/ 254112 h 354810"/>
                <a:gd name="connsiteX4" fmla="*/ 67235 w 134527"/>
                <a:gd name="connsiteY4" fmla="*/ 354811 h 354810"/>
                <a:gd name="connsiteX5" fmla="*/ 117932 w 134527"/>
                <a:gd name="connsiteY5" fmla="*/ 254112 h 354810"/>
                <a:gd name="connsiteX6" fmla="*/ 77013 w 134527"/>
                <a:gd name="connsiteY6" fmla="*/ 16128 h 35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527" h="354810">
                  <a:moveTo>
                    <a:pt x="77013" y="16128"/>
                  </a:moveTo>
                  <a:cubicBezTo>
                    <a:pt x="74736" y="12462"/>
                    <a:pt x="67235" y="0"/>
                    <a:pt x="67235" y="0"/>
                  </a:cubicBezTo>
                  <a:cubicBezTo>
                    <a:pt x="67235" y="0"/>
                    <a:pt x="60136" y="12462"/>
                    <a:pt x="57524" y="16128"/>
                  </a:cubicBezTo>
                  <a:cubicBezTo>
                    <a:pt x="31540" y="58380"/>
                    <a:pt x="-29202" y="157212"/>
                    <a:pt x="16605" y="254112"/>
                  </a:cubicBezTo>
                  <a:cubicBezTo>
                    <a:pt x="52502" y="330086"/>
                    <a:pt x="67235" y="354811"/>
                    <a:pt x="67235" y="354811"/>
                  </a:cubicBezTo>
                  <a:cubicBezTo>
                    <a:pt x="67235" y="354811"/>
                    <a:pt x="81969" y="330086"/>
                    <a:pt x="117932" y="254112"/>
                  </a:cubicBezTo>
                  <a:cubicBezTo>
                    <a:pt x="163740" y="157212"/>
                    <a:pt x="102930" y="58380"/>
                    <a:pt x="77013" y="16128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44AA1C2-0DD4-CDEF-34A6-BB459C994A9C}"/>
                </a:ext>
              </a:extLst>
            </p:cNvPr>
            <p:cNvSpPr/>
            <p:nvPr/>
          </p:nvSpPr>
          <p:spPr>
            <a:xfrm>
              <a:off x="466296" y="708030"/>
              <a:ext cx="550178" cy="575338"/>
            </a:xfrm>
            <a:custGeom>
              <a:avLst/>
              <a:gdLst>
                <a:gd name="connsiteX0" fmla="*/ 416966 w 550178"/>
                <a:gd name="connsiteY0" fmla="*/ 67110 h 575338"/>
                <a:gd name="connsiteX1" fmla="*/ 416966 w 550178"/>
                <a:gd name="connsiteY1" fmla="*/ 0 h 575338"/>
                <a:gd name="connsiteX2" fmla="*/ 317247 w 550178"/>
                <a:gd name="connsiteY2" fmla="*/ 144683 h 575338"/>
                <a:gd name="connsiteX3" fmla="*/ 290459 w 550178"/>
                <a:gd name="connsiteY3" fmla="*/ 247448 h 575338"/>
                <a:gd name="connsiteX4" fmla="*/ 290459 w 550178"/>
                <a:gd name="connsiteY4" fmla="*/ 420721 h 575338"/>
                <a:gd name="connsiteX5" fmla="*/ 370355 w 550178"/>
                <a:gd name="connsiteY5" fmla="*/ 313025 h 575338"/>
                <a:gd name="connsiteX6" fmla="*/ 417234 w 550178"/>
                <a:gd name="connsiteY6" fmla="*/ 149415 h 575338"/>
                <a:gd name="connsiteX7" fmla="*/ 417234 w 550178"/>
                <a:gd name="connsiteY7" fmla="*/ 110029 h 575338"/>
                <a:gd name="connsiteX8" fmla="*/ 467878 w 550178"/>
                <a:gd name="connsiteY8" fmla="*/ 442795 h 575338"/>
                <a:gd name="connsiteX9" fmla="*/ 133480 w 550178"/>
                <a:gd name="connsiteY9" fmla="*/ 493192 h 575338"/>
                <a:gd name="connsiteX10" fmla="*/ 82836 w 550178"/>
                <a:gd name="connsiteY10" fmla="*/ 160426 h 575338"/>
                <a:gd name="connsiteX11" fmla="*/ 133480 w 550178"/>
                <a:gd name="connsiteY11" fmla="*/ 110029 h 575338"/>
                <a:gd name="connsiteX12" fmla="*/ 133480 w 550178"/>
                <a:gd name="connsiteY12" fmla="*/ 149415 h 575338"/>
                <a:gd name="connsiteX13" fmla="*/ 180359 w 550178"/>
                <a:gd name="connsiteY13" fmla="*/ 313025 h 575338"/>
                <a:gd name="connsiteX14" fmla="*/ 259384 w 550178"/>
                <a:gd name="connsiteY14" fmla="*/ 420388 h 575338"/>
                <a:gd name="connsiteX15" fmla="*/ 259384 w 550178"/>
                <a:gd name="connsiteY15" fmla="*/ 247448 h 575338"/>
                <a:gd name="connsiteX16" fmla="*/ 232931 w 550178"/>
                <a:gd name="connsiteY16" fmla="*/ 144683 h 575338"/>
                <a:gd name="connsiteX17" fmla="*/ 133212 w 550178"/>
                <a:gd name="connsiteY17" fmla="*/ 0 h 575338"/>
                <a:gd name="connsiteX18" fmla="*/ 133212 w 550178"/>
                <a:gd name="connsiteY18" fmla="*/ 67110 h 575338"/>
                <a:gd name="connsiteX19" fmla="*/ 39457 w 550178"/>
                <a:gd name="connsiteY19" fmla="*/ 442776 h 575338"/>
                <a:gd name="connsiteX20" fmla="*/ 416966 w 550178"/>
                <a:gd name="connsiteY20" fmla="*/ 536073 h 575338"/>
                <a:gd name="connsiteX21" fmla="*/ 510721 w 550178"/>
                <a:gd name="connsiteY21" fmla="*/ 160407 h 575338"/>
                <a:gd name="connsiteX22" fmla="*/ 416966 w 550178"/>
                <a:gd name="connsiteY22" fmla="*/ 67110 h 57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0178" h="575338">
                  <a:moveTo>
                    <a:pt x="416966" y="67110"/>
                  </a:moveTo>
                  <a:lnTo>
                    <a:pt x="416966" y="0"/>
                  </a:lnTo>
                  <a:lnTo>
                    <a:pt x="317247" y="144683"/>
                  </a:lnTo>
                  <a:cubicBezTo>
                    <a:pt x="308072" y="158012"/>
                    <a:pt x="290459" y="179405"/>
                    <a:pt x="290459" y="247448"/>
                  </a:cubicBezTo>
                  <a:lnTo>
                    <a:pt x="290459" y="420721"/>
                  </a:lnTo>
                  <a:lnTo>
                    <a:pt x="370355" y="313025"/>
                  </a:lnTo>
                  <a:cubicBezTo>
                    <a:pt x="423931" y="248114"/>
                    <a:pt x="416095" y="171274"/>
                    <a:pt x="417234" y="149415"/>
                  </a:cubicBezTo>
                  <a:lnTo>
                    <a:pt x="417234" y="110029"/>
                  </a:lnTo>
                  <a:cubicBezTo>
                    <a:pt x="523561" y="188003"/>
                    <a:pt x="546235" y="336987"/>
                    <a:pt x="467878" y="442795"/>
                  </a:cubicBezTo>
                  <a:cubicBezTo>
                    <a:pt x="389522" y="548602"/>
                    <a:pt x="239806" y="571166"/>
                    <a:pt x="133480" y="493192"/>
                  </a:cubicBezTo>
                  <a:cubicBezTo>
                    <a:pt x="27153" y="415218"/>
                    <a:pt x="4479" y="266233"/>
                    <a:pt x="82836" y="160426"/>
                  </a:cubicBezTo>
                  <a:cubicBezTo>
                    <a:pt x="97079" y="141192"/>
                    <a:pt x="114152" y="124203"/>
                    <a:pt x="133480" y="110029"/>
                  </a:cubicBezTo>
                  <a:lnTo>
                    <a:pt x="133480" y="149415"/>
                  </a:lnTo>
                  <a:cubicBezTo>
                    <a:pt x="134351" y="171274"/>
                    <a:pt x="126314" y="248114"/>
                    <a:pt x="180359" y="313025"/>
                  </a:cubicBezTo>
                  <a:lnTo>
                    <a:pt x="259384" y="420388"/>
                  </a:lnTo>
                  <a:lnTo>
                    <a:pt x="259384" y="247448"/>
                  </a:lnTo>
                  <a:cubicBezTo>
                    <a:pt x="259384" y="179405"/>
                    <a:pt x="242106" y="158279"/>
                    <a:pt x="232931" y="144683"/>
                  </a:cubicBezTo>
                  <a:lnTo>
                    <a:pt x="133212" y="0"/>
                  </a:lnTo>
                  <a:lnTo>
                    <a:pt x="133212" y="67110"/>
                  </a:lnTo>
                  <a:cubicBezTo>
                    <a:pt x="3076" y="145084"/>
                    <a:pt x="-38899" y="313276"/>
                    <a:pt x="39457" y="442776"/>
                  </a:cubicBezTo>
                  <a:cubicBezTo>
                    <a:pt x="117814" y="572277"/>
                    <a:pt x="286830" y="614047"/>
                    <a:pt x="416966" y="536073"/>
                  </a:cubicBezTo>
                  <a:cubicBezTo>
                    <a:pt x="547102" y="458099"/>
                    <a:pt x="589077" y="289908"/>
                    <a:pt x="510721" y="160407"/>
                  </a:cubicBezTo>
                  <a:cubicBezTo>
                    <a:pt x="487582" y="122166"/>
                    <a:pt x="455395" y="90136"/>
                    <a:pt x="416966" y="67110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DC12F8D-DD4E-0469-3AB1-4A3C60F2EC6E}"/>
                </a:ext>
              </a:extLst>
            </p:cNvPr>
            <p:cNvSpPr/>
            <p:nvPr/>
          </p:nvSpPr>
          <p:spPr>
            <a:xfrm>
              <a:off x="1181883" y="1075703"/>
              <a:ext cx="137825" cy="144350"/>
            </a:xfrm>
            <a:custGeom>
              <a:avLst/>
              <a:gdLst>
                <a:gd name="connsiteX0" fmla="*/ 68913 w 137825"/>
                <a:gd name="connsiteY0" fmla="*/ 0 h 144350"/>
                <a:gd name="connsiteX1" fmla="*/ 0 w 137825"/>
                <a:gd name="connsiteY1" fmla="*/ 71242 h 144350"/>
                <a:gd name="connsiteX2" fmla="*/ 0 w 137825"/>
                <a:gd name="connsiteY2" fmla="*/ 73375 h 144350"/>
                <a:gd name="connsiteX3" fmla="*/ 68645 w 137825"/>
                <a:gd name="connsiteY3" fmla="*/ 144350 h 144350"/>
                <a:gd name="connsiteX4" fmla="*/ 137825 w 137825"/>
                <a:gd name="connsiteY4" fmla="*/ 73108 h 144350"/>
                <a:gd name="connsiteX5" fmla="*/ 137825 w 137825"/>
                <a:gd name="connsiteY5" fmla="*/ 70909 h 144350"/>
                <a:gd name="connsiteX6" fmla="*/ 68913 w 137825"/>
                <a:gd name="connsiteY6" fmla="*/ 0 h 144350"/>
                <a:gd name="connsiteX7" fmla="*/ 114788 w 137825"/>
                <a:gd name="connsiteY7" fmla="*/ 73308 h 144350"/>
                <a:gd name="connsiteX8" fmla="*/ 68913 w 137825"/>
                <a:gd name="connsiteY8" fmla="*/ 125890 h 144350"/>
                <a:gd name="connsiteX9" fmla="*/ 23105 w 137825"/>
                <a:gd name="connsiteY9" fmla="*/ 73308 h 144350"/>
                <a:gd name="connsiteX10" fmla="*/ 23105 w 137825"/>
                <a:gd name="connsiteY10" fmla="*/ 71175 h 144350"/>
                <a:gd name="connsiteX11" fmla="*/ 68913 w 137825"/>
                <a:gd name="connsiteY11" fmla="*/ 18394 h 144350"/>
                <a:gd name="connsiteX12" fmla="*/ 114788 w 137825"/>
                <a:gd name="connsiteY12" fmla="*/ 71709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825" h="144350">
                  <a:moveTo>
                    <a:pt x="68913" y="0"/>
                  </a:moveTo>
                  <a:cubicBezTo>
                    <a:pt x="29266" y="0"/>
                    <a:pt x="0" y="29390"/>
                    <a:pt x="0" y="71242"/>
                  </a:cubicBezTo>
                  <a:lnTo>
                    <a:pt x="0" y="73375"/>
                  </a:lnTo>
                  <a:cubicBezTo>
                    <a:pt x="0" y="114227"/>
                    <a:pt x="28730" y="144350"/>
                    <a:pt x="68645" y="144350"/>
                  </a:cubicBezTo>
                  <a:cubicBezTo>
                    <a:pt x="108559" y="144350"/>
                    <a:pt x="137825" y="115294"/>
                    <a:pt x="137825" y="73108"/>
                  </a:cubicBezTo>
                  <a:lnTo>
                    <a:pt x="137825" y="70909"/>
                  </a:lnTo>
                  <a:cubicBezTo>
                    <a:pt x="137825" y="29123"/>
                    <a:pt x="108626" y="0"/>
                    <a:pt x="68913" y="0"/>
                  </a:cubicBezTo>
                  <a:close/>
                  <a:moveTo>
                    <a:pt x="114788" y="73308"/>
                  </a:moveTo>
                  <a:cubicBezTo>
                    <a:pt x="114788" y="104830"/>
                    <a:pt x="97107" y="125890"/>
                    <a:pt x="68913" y="125890"/>
                  </a:cubicBezTo>
                  <a:cubicBezTo>
                    <a:pt x="40718" y="125890"/>
                    <a:pt x="23105" y="105364"/>
                    <a:pt x="23105" y="73308"/>
                  </a:cubicBezTo>
                  <a:lnTo>
                    <a:pt x="23105" y="71175"/>
                  </a:lnTo>
                  <a:cubicBezTo>
                    <a:pt x="23105" y="39186"/>
                    <a:pt x="40785" y="18394"/>
                    <a:pt x="68913" y="18394"/>
                  </a:cubicBezTo>
                  <a:cubicBezTo>
                    <a:pt x="97040" y="18394"/>
                    <a:pt x="114788" y="39186"/>
                    <a:pt x="114788" y="7170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BAB5905-8355-6376-D9ED-49891091E84F}"/>
                </a:ext>
              </a:extLst>
            </p:cNvPr>
            <p:cNvSpPr/>
            <p:nvPr/>
          </p:nvSpPr>
          <p:spPr>
            <a:xfrm>
              <a:off x="1333371" y="1010641"/>
              <a:ext cx="78556" cy="207079"/>
            </a:xfrm>
            <a:custGeom>
              <a:avLst/>
              <a:gdLst>
                <a:gd name="connsiteX0" fmla="*/ 62751 w 78556"/>
                <a:gd name="connsiteY0" fmla="*/ 18411 h 207079"/>
                <a:gd name="connsiteX1" fmla="*/ 78556 w 78556"/>
                <a:gd name="connsiteY1" fmla="*/ 21344 h 207079"/>
                <a:gd name="connsiteX2" fmla="*/ 78556 w 78556"/>
                <a:gd name="connsiteY2" fmla="*/ 2683 h 207079"/>
                <a:gd name="connsiteX3" fmla="*/ 61948 w 78556"/>
                <a:gd name="connsiteY3" fmla="*/ 18 h 207079"/>
                <a:gd name="connsiteX4" fmla="*/ 20091 w 78556"/>
                <a:gd name="connsiteY4" fmla="*/ 44869 h 207079"/>
                <a:gd name="connsiteX5" fmla="*/ 20091 w 78556"/>
                <a:gd name="connsiteY5" fmla="*/ 68327 h 207079"/>
                <a:gd name="connsiteX6" fmla="*/ 0 w 78556"/>
                <a:gd name="connsiteY6" fmla="*/ 68327 h 207079"/>
                <a:gd name="connsiteX7" fmla="*/ 0 w 78556"/>
                <a:gd name="connsiteY7" fmla="*/ 85655 h 207079"/>
                <a:gd name="connsiteX8" fmla="*/ 20091 w 78556"/>
                <a:gd name="connsiteY8" fmla="*/ 85655 h 207079"/>
                <a:gd name="connsiteX9" fmla="*/ 20091 w 78556"/>
                <a:gd name="connsiteY9" fmla="*/ 189752 h 207079"/>
                <a:gd name="connsiteX10" fmla="*/ 536 w 78556"/>
                <a:gd name="connsiteY10" fmla="*/ 189752 h 207079"/>
                <a:gd name="connsiteX11" fmla="*/ 536 w 78556"/>
                <a:gd name="connsiteY11" fmla="*/ 207079 h 207079"/>
                <a:gd name="connsiteX12" fmla="*/ 67506 w 78556"/>
                <a:gd name="connsiteY12" fmla="*/ 207079 h 207079"/>
                <a:gd name="connsiteX13" fmla="*/ 67506 w 78556"/>
                <a:gd name="connsiteY13" fmla="*/ 189752 h 207079"/>
                <a:gd name="connsiteX14" fmla="*/ 42258 w 78556"/>
                <a:gd name="connsiteY14" fmla="*/ 189752 h 207079"/>
                <a:gd name="connsiteX15" fmla="*/ 42258 w 78556"/>
                <a:gd name="connsiteY15" fmla="*/ 85588 h 207079"/>
                <a:gd name="connsiteX16" fmla="*/ 76614 w 78556"/>
                <a:gd name="connsiteY16" fmla="*/ 85588 h 207079"/>
                <a:gd name="connsiteX17" fmla="*/ 76614 w 78556"/>
                <a:gd name="connsiteY17" fmla="*/ 68261 h 207079"/>
                <a:gd name="connsiteX18" fmla="*/ 42258 w 78556"/>
                <a:gd name="connsiteY18" fmla="*/ 68261 h 207079"/>
                <a:gd name="connsiteX19" fmla="*/ 42258 w 78556"/>
                <a:gd name="connsiteY19" fmla="*/ 42670 h 207079"/>
                <a:gd name="connsiteX20" fmla="*/ 62751 w 78556"/>
                <a:gd name="connsiteY20" fmla="*/ 18411 h 2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556" h="207079">
                  <a:moveTo>
                    <a:pt x="62751" y="18411"/>
                  </a:moveTo>
                  <a:cubicBezTo>
                    <a:pt x="68168" y="18277"/>
                    <a:pt x="73552" y="19276"/>
                    <a:pt x="78556" y="21344"/>
                  </a:cubicBezTo>
                  <a:lnTo>
                    <a:pt x="78556" y="2683"/>
                  </a:lnTo>
                  <a:cubicBezTo>
                    <a:pt x="73238" y="764"/>
                    <a:pt x="67603" y="-140"/>
                    <a:pt x="61948" y="18"/>
                  </a:cubicBezTo>
                  <a:cubicBezTo>
                    <a:pt x="34021" y="18"/>
                    <a:pt x="20091" y="16279"/>
                    <a:pt x="20091" y="44869"/>
                  </a:cubicBezTo>
                  <a:lnTo>
                    <a:pt x="20091" y="68327"/>
                  </a:lnTo>
                  <a:lnTo>
                    <a:pt x="0" y="68327"/>
                  </a:lnTo>
                  <a:lnTo>
                    <a:pt x="0" y="85655"/>
                  </a:lnTo>
                  <a:lnTo>
                    <a:pt x="20091" y="85655"/>
                  </a:lnTo>
                  <a:lnTo>
                    <a:pt x="20091" y="189752"/>
                  </a:lnTo>
                  <a:lnTo>
                    <a:pt x="536" y="189752"/>
                  </a:lnTo>
                  <a:lnTo>
                    <a:pt x="536" y="207079"/>
                  </a:lnTo>
                  <a:lnTo>
                    <a:pt x="67506" y="207079"/>
                  </a:lnTo>
                  <a:lnTo>
                    <a:pt x="67506" y="189752"/>
                  </a:lnTo>
                  <a:lnTo>
                    <a:pt x="42258" y="189752"/>
                  </a:lnTo>
                  <a:lnTo>
                    <a:pt x="42258" y="85588"/>
                  </a:lnTo>
                  <a:lnTo>
                    <a:pt x="76614" y="85588"/>
                  </a:lnTo>
                  <a:lnTo>
                    <a:pt x="76614" y="68261"/>
                  </a:lnTo>
                  <a:lnTo>
                    <a:pt x="42258" y="68261"/>
                  </a:lnTo>
                  <a:lnTo>
                    <a:pt x="42258" y="42670"/>
                  </a:lnTo>
                  <a:cubicBezTo>
                    <a:pt x="42325" y="28008"/>
                    <a:pt x="47951" y="18411"/>
                    <a:pt x="62751" y="1841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5A1DA09-188C-DE5C-5E3C-C769EB9800ED}"/>
                </a:ext>
              </a:extLst>
            </p:cNvPr>
            <p:cNvSpPr/>
            <p:nvPr/>
          </p:nvSpPr>
          <p:spPr>
            <a:xfrm>
              <a:off x="1697155" y="1075623"/>
              <a:ext cx="236874" cy="142030"/>
            </a:xfrm>
            <a:custGeom>
              <a:avLst/>
              <a:gdLst>
                <a:gd name="connsiteX0" fmla="*/ 217252 w 236874"/>
                <a:gd name="connsiteY0" fmla="*/ 124703 h 142030"/>
                <a:gd name="connsiteX1" fmla="*/ 217252 w 236874"/>
                <a:gd name="connsiteY1" fmla="*/ 55594 h 142030"/>
                <a:gd name="connsiteX2" fmla="*/ 170842 w 236874"/>
                <a:gd name="connsiteY2" fmla="*/ 80 h 142030"/>
                <a:gd name="connsiteX3" fmla="*/ 124431 w 236874"/>
                <a:gd name="connsiteY3" fmla="*/ 28403 h 142030"/>
                <a:gd name="connsiteX4" fmla="*/ 83445 w 236874"/>
                <a:gd name="connsiteY4" fmla="*/ 80 h 142030"/>
                <a:gd name="connsiteX5" fmla="*/ 42392 w 236874"/>
                <a:gd name="connsiteY5" fmla="*/ 25471 h 142030"/>
                <a:gd name="connsiteX6" fmla="*/ 42392 w 236874"/>
                <a:gd name="connsiteY6" fmla="*/ 3279 h 142030"/>
                <a:gd name="connsiteX7" fmla="*/ 0 w 236874"/>
                <a:gd name="connsiteY7" fmla="*/ 3279 h 142030"/>
                <a:gd name="connsiteX8" fmla="*/ 0 w 236874"/>
                <a:gd name="connsiteY8" fmla="*/ 20606 h 142030"/>
                <a:gd name="connsiteX9" fmla="*/ 20091 w 236874"/>
                <a:gd name="connsiteY9" fmla="*/ 20606 h 142030"/>
                <a:gd name="connsiteX10" fmla="*/ 20091 w 236874"/>
                <a:gd name="connsiteY10" fmla="*/ 124703 h 142030"/>
                <a:gd name="connsiteX11" fmla="*/ 469 w 236874"/>
                <a:gd name="connsiteY11" fmla="*/ 124703 h 142030"/>
                <a:gd name="connsiteX12" fmla="*/ 469 w 236874"/>
                <a:gd name="connsiteY12" fmla="*/ 142031 h 142030"/>
                <a:gd name="connsiteX13" fmla="*/ 62417 w 236874"/>
                <a:gd name="connsiteY13" fmla="*/ 142031 h 142030"/>
                <a:gd name="connsiteX14" fmla="*/ 62417 w 236874"/>
                <a:gd name="connsiteY14" fmla="*/ 124703 h 142030"/>
                <a:gd name="connsiteX15" fmla="*/ 42325 w 236874"/>
                <a:gd name="connsiteY15" fmla="*/ 124703 h 142030"/>
                <a:gd name="connsiteX16" fmla="*/ 42325 w 236874"/>
                <a:gd name="connsiteY16" fmla="*/ 56660 h 142030"/>
                <a:gd name="connsiteX17" fmla="*/ 75184 w 236874"/>
                <a:gd name="connsiteY17" fmla="*/ 19398 h 142030"/>
                <a:gd name="connsiteX18" fmla="*/ 78556 w 236874"/>
                <a:gd name="connsiteY18" fmla="*/ 19340 h 142030"/>
                <a:gd name="connsiteX19" fmla="*/ 107488 w 236874"/>
                <a:gd name="connsiteY19" fmla="*/ 53995 h 142030"/>
                <a:gd name="connsiteX20" fmla="*/ 107488 w 236874"/>
                <a:gd name="connsiteY20" fmla="*/ 124703 h 142030"/>
                <a:gd name="connsiteX21" fmla="*/ 87397 w 236874"/>
                <a:gd name="connsiteY21" fmla="*/ 124703 h 142030"/>
                <a:gd name="connsiteX22" fmla="*/ 87397 w 236874"/>
                <a:gd name="connsiteY22" fmla="*/ 142031 h 142030"/>
                <a:gd name="connsiteX23" fmla="*/ 149880 w 236874"/>
                <a:gd name="connsiteY23" fmla="*/ 142031 h 142030"/>
                <a:gd name="connsiteX24" fmla="*/ 149880 w 236874"/>
                <a:gd name="connsiteY24" fmla="*/ 124703 h 142030"/>
                <a:gd name="connsiteX25" fmla="*/ 129789 w 236874"/>
                <a:gd name="connsiteY25" fmla="*/ 124703 h 142030"/>
                <a:gd name="connsiteX26" fmla="*/ 129789 w 236874"/>
                <a:gd name="connsiteY26" fmla="*/ 56660 h 142030"/>
                <a:gd name="connsiteX27" fmla="*/ 162647 w 236874"/>
                <a:gd name="connsiteY27" fmla="*/ 19398 h 142030"/>
                <a:gd name="connsiteX28" fmla="*/ 166020 w 236874"/>
                <a:gd name="connsiteY28" fmla="*/ 19340 h 142030"/>
                <a:gd name="connsiteX29" fmla="*/ 195018 w 236874"/>
                <a:gd name="connsiteY29" fmla="*/ 53995 h 142030"/>
                <a:gd name="connsiteX30" fmla="*/ 195018 w 236874"/>
                <a:gd name="connsiteY30" fmla="*/ 124703 h 142030"/>
                <a:gd name="connsiteX31" fmla="*/ 174927 w 236874"/>
                <a:gd name="connsiteY31" fmla="*/ 124703 h 142030"/>
                <a:gd name="connsiteX32" fmla="*/ 174927 w 236874"/>
                <a:gd name="connsiteY32" fmla="*/ 142031 h 142030"/>
                <a:gd name="connsiteX33" fmla="*/ 236875 w 236874"/>
                <a:gd name="connsiteY33" fmla="*/ 142031 h 142030"/>
                <a:gd name="connsiteX34" fmla="*/ 236875 w 236874"/>
                <a:gd name="connsiteY34" fmla="*/ 124703 h 14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6874" h="142030">
                  <a:moveTo>
                    <a:pt x="217252" y="124703"/>
                  </a:moveTo>
                  <a:lnTo>
                    <a:pt x="217252" y="55594"/>
                  </a:lnTo>
                  <a:cubicBezTo>
                    <a:pt x="217252" y="15008"/>
                    <a:pt x="195822" y="80"/>
                    <a:pt x="170842" y="80"/>
                  </a:cubicBezTo>
                  <a:cubicBezTo>
                    <a:pt x="151216" y="-37"/>
                    <a:pt x="133224" y="10943"/>
                    <a:pt x="124431" y="28403"/>
                  </a:cubicBezTo>
                  <a:cubicBezTo>
                    <a:pt x="119029" y="10642"/>
                    <a:pt x="102057" y="-1087"/>
                    <a:pt x="83445" y="80"/>
                  </a:cubicBezTo>
                  <a:cubicBezTo>
                    <a:pt x="65852" y="-525"/>
                    <a:pt x="49635" y="9505"/>
                    <a:pt x="42392" y="25471"/>
                  </a:cubicBezTo>
                  <a:lnTo>
                    <a:pt x="42392" y="3279"/>
                  </a:lnTo>
                  <a:lnTo>
                    <a:pt x="0" y="3279"/>
                  </a:lnTo>
                  <a:lnTo>
                    <a:pt x="0" y="20606"/>
                  </a:lnTo>
                  <a:lnTo>
                    <a:pt x="20091" y="20606"/>
                  </a:lnTo>
                  <a:lnTo>
                    <a:pt x="20091" y="124703"/>
                  </a:lnTo>
                  <a:lnTo>
                    <a:pt x="469" y="124703"/>
                  </a:lnTo>
                  <a:lnTo>
                    <a:pt x="469" y="142031"/>
                  </a:lnTo>
                  <a:lnTo>
                    <a:pt x="62417" y="142031"/>
                  </a:lnTo>
                  <a:lnTo>
                    <a:pt x="62417" y="124703"/>
                  </a:lnTo>
                  <a:lnTo>
                    <a:pt x="42325" y="124703"/>
                  </a:lnTo>
                  <a:lnTo>
                    <a:pt x="42325" y="56660"/>
                  </a:lnTo>
                  <a:cubicBezTo>
                    <a:pt x="41059" y="37341"/>
                    <a:pt x="55770" y="20658"/>
                    <a:pt x="75184" y="19398"/>
                  </a:cubicBezTo>
                  <a:cubicBezTo>
                    <a:pt x="76306" y="19325"/>
                    <a:pt x="77432" y="19306"/>
                    <a:pt x="78556" y="19340"/>
                  </a:cubicBezTo>
                  <a:cubicBezTo>
                    <a:pt x="97844" y="19340"/>
                    <a:pt x="107488" y="29470"/>
                    <a:pt x="107488" y="53995"/>
                  </a:cubicBezTo>
                  <a:lnTo>
                    <a:pt x="107488" y="124703"/>
                  </a:lnTo>
                  <a:lnTo>
                    <a:pt x="87397" y="124703"/>
                  </a:lnTo>
                  <a:lnTo>
                    <a:pt x="87397" y="142031"/>
                  </a:lnTo>
                  <a:lnTo>
                    <a:pt x="149880" y="142031"/>
                  </a:lnTo>
                  <a:lnTo>
                    <a:pt x="149880" y="124703"/>
                  </a:lnTo>
                  <a:lnTo>
                    <a:pt x="129789" y="124703"/>
                  </a:lnTo>
                  <a:lnTo>
                    <a:pt x="129789" y="56660"/>
                  </a:lnTo>
                  <a:cubicBezTo>
                    <a:pt x="128522" y="37341"/>
                    <a:pt x="143233" y="20658"/>
                    <a:pt x="162647" y="19398"/>
                  </a:cubicBezTo>
                  <a:cubicBezTo>
                    <a:pt x="163770" y="19325"/>
                    <a:pt x="164895" y="19306"/>
                    <a:pt x="166020" y="19340"/>
                  </a:cubicBezTo>
                  <a:cubicBezTo>
                    <a:pt x="185307" y="19340"/>
                    <a:pt x="195018" y="29470"/>
                    <a:pt x="195018" y="53995"/>
                  </a:cubicBezTo>
                  <a:lnTo>
                    <a:pt x="195018" y="124703"/>
                  </a:lnTo>
                  <a:lnTo>
                    <a:pt x="174927" y="124703"/>
                  </a:lnTo>
                  <a:lnTo>
                    <a:pt x="174927" y="142031"/>
                  </a:lnTo>
                  <a:lnTo>
                    <a:pt x="236875" y="142031"/>
                  </a:lnTo>
                  <a:lnTo>
                    <a:pt x="236875" y="12470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F311EE1-9C58-47AA-37B2-3B4F6D1255EC}"/>
                </a:ext>
              </a:extLst>
            </p:cNvPr>
            <p:cNvSpPr/>
            <p:nvPr/>
          </p:nvSpPr>
          <p:spPr>
            <a:xfrm>
              <a:off x="1477625" y="1027053"/>
              <a:ext cx="202116" cy="190600"/>
            </a:xfrm>
            <a:custGeom>
              <a:avLst/>
              <a:gdLst>
                <a:gd name="connsiteX0" fmla="*/ 183432 w 202116"/>
                <a:gd name="connsiteY0" fmla="*/ 173273 h 190600"/>
                <a:gd name="connsiteX1" fmla="*/ 116931 w 202116"/>
                <a:gd name="connsiteY1" fmla="*/ 0 h 190600"/>
                <a:gd name="connsiteX2" fmla="*/ 85789 w 202116"/>
                <a:gd name="connsiteY2" fmla="*/ 0 h 190600"/>
                <a:gd name="connsiteX3" fmla="*/ 18283 w 202116"/>
                <a:gd name="connsiteY3" fmla="*/ 173273 h 190600"/>
                <a:gd name="connsiteX4" fmla="*/ 0 w 202116"/>
                <a:gd name="connsiteY4" fmla="*/ 173273 h 190600"/>
                <a:gd name="connsiteX5" fmla="*/ 0 w 202116"/>
                <a:gd name="connsiteY5" fmla="*/ 190601 h 190600"/>
                <a:gd name="connsiteX6" fmla="*/ 61680 w 202116"/>
                <a:gd name="connsiteY6" fmla="*/ 190601 h 190600"/>
                <a:gd name="connsiteX7" fmla="*/ 61680 w 202116"/>
                <a:gd name="connsiteY7" fmla="*/ 173273 h 190600"/>
                <a:gd name="connsiteX8" fmla="*/ 40182 w 202116"/>
                <a:gd name="connsiteY8" fmla="*/ 173273 h 190600"/>
                <a:gd name="connsiteX9" fmla="*/ 58465 w 202116"/>
                <a:gd name="connsiteY9" fmla="*/ 125223 h 190600"/>
                <a:gd name="connsiteX10" fmla="*/ 141977 w 202116"/>
                <a:gd name="connsiteY10" fmla="*/ 125223 h 190600"/>
                <a:gd name="connsiteX11" fmla="*/ 160260 w 202116"/>
                <a:gd name="connsiteY11" fmla="*/ 173273 h 190600"/>
                <a:gd name="connsiteX12" fmla="*/ 139366 w 202116"/>
                <a:gd name="connsiteY12" fmla="*/ 173273 h 190600"/>
                <a:gd name="connsiteX13" fmla="*/ 139366 w 202116"/>
                <a:gd name="connsiteY13" fmla="*/ 190601 h 190600"/>
                <a:gd name="connsiteX14" fmla="*/ 202117 w 202116"/>
                <a:gd name="connsiteY14" fmla="*/ 190601 h 190600"/>
                <a:gd name="connsiteX15" fmla="*/ 202117 w 202116"/>
                <a:gd name="connsiteY15" fmla="*/ 173273 h 190600"/>
                <a:gd name="connsiteX16" fmla="*/ 65497 w 202116"/>
                <a:gd name="connsiteY16" fmla="*/ 107363 h 190600"/>
                <a:gd name="connsiteX17" fmla="*/ 99786 w 202116"/>
                <a:gd name="connsiteY17" fmla="*/ 19060 h 190600"/>
                <a:gd name="connsiteX18" fmla="*/ 100858 w 202116"/>
                <a:gd name="connsiteY18" fmla="*/ 19060 h 190600"/>
                <a:gd name="connsiteX19" fmla="*/ 135080 w 202116"/>
                <a:gd name="connsiteY19" fmla="*/ 107363 h 1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2116" h="190600">
                  <a:moveTo>
                    <a:pt x="183432" y="173273"/>
                  </a:moveTo>
                  <a:lnTo>
                    <a:pt x="116931" y="0"/>
                  </a:lnTo>
                  <a:lnTo>
                    <a:pt x="85789" y="0"/>
                  </a:lnTo>
                  <a:lnTo>
                    <a:pt x="18283" y="173273"/>
                  </a:lnTo>
                  <a:lnTo>
                    <a:pt x="0" y="173273"/>
                  </a:lnTo>
                  <a:lnTo>
                    <a:pt x="0" y="190601"/>
                  </a:lnTo>
                  <a:lnTo>
                    <a:pt x="61680" y="190601"/>
                  </a:lnTo>
                  <a:lnTo>
                    <a:pt x="61680" y="173273"/>
                  </a:lnTo>
                  <a:lnTo>
                    <a:pt x="40182" y="173273"/>
                  </a:lnTo>
                  <a:lnTo>
                    <a:pt x="58465" y="125223"/>
                  </a:lnTo>
                  <a:lnTo>
                    <a:pt x="141977" y="125223"/>
                  </a:lnTo>
                  <a:lnTo>
                    <a:pt x="160260" y="173273"/>
                  </a:lnTo>
                  <a:lnTo>
                    <a:pt x="139366" y="173273"/>
                  </a:lnTo>
                  <a:lnTo>
                    <a:pt x="139366" y="190601"/>
                  </a:lnTo>
                  <a:lnTo>
                    <a:pt x="202117" y="190601"/>
                  </a:lnTo>
                  <a:lnTo>
                    <a:pt x="202117" y="173273"/>
                  </a:lnTo>
                  <a:close/>
                  <a:moveTo>
                    <a:pt x="65497" y="107363"/>
                  </a:moveTo>
                  <a:lnTo>
                    <a:pt x="99786" y="19060"/>
                  </a:lnTo>
                  <a:lnTo>
                    <a:pt x="100858" y="19060"/>
                  </a:lnTo>
                  <a:lnTo>
                    <a:pt x="135080" y="10736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A18DF6A-68B0-AE61-80C1-0A1C897F66A1}"/>
                </a:ext>
              </a:extLst>
            </p:cNvPr>
            <p:cNvSpPr/>
            <p:nvPr/>
          </p:nvSpPr>
          <p:spPr>
            <a:xfrm>
              <a:off x="1175521" y="757080"/>
              <a:ext cx="170172" cy="196265"/>
            </a:xfrm>
            <a:custGeom>
              <a:avLst/>
              <a:gdLst>
                <a:gd name="connsiteX0" fmla="*/ 148072 w 170172"/>
                <a:gd name="connsiteY0" fmla="*/ 130488 h 196265"/>
                <a:gd name="connsiteX1" fmla="*/ 90142 w 170172"/>
                <a:gd name="connsiteY1" fmla="*/ 177139 h 196265"/>
                <a:gd name="connsiteX2" fmla="*/ 24176 w 170172"/>
                <a:gd name="connsiteY2" fmla="*/ 99232 h 196265"/>
                <a:gd name="connsiteX3" fmla="*/ 24176 w 170172"/>
                <a:gd name="connsiteY3" fmla="*/ 97100 h 196265"/>
                <a:gd name="connsiteX4" fmla="*/ 90410 w 170172"/>
                <a:gd name="connsiteY4" fmla="*/ 18394 h 196265"/>
                <a:gd name="connsiteX5" fmla="*/ 147268 w 170172"/>
                <a:gd name="connsiteY5" fmla="*/ 62378 h 196265"/>
                <a:gd name="connsiteX6" fmla="*/ 166824 w 170172"/>
                <a:gd name="connsiteY6" fmla="*/ 62378 h 196265"/>
                <a:gd name="connsiteX7" fmla="*/ 166824 w 170172"/>
                <a:gd name="connsiteY7" fmla="*/ 3732 h 196265"/>
                <a:gd name="connsiteX8" fmla="*/ 145929 w 170172"/>
                <a:gd name="connsiteY8" fmla="*/ 3732 h 196265"/>
                <a:gd name="connsiteX9" fmla="*/ 145929 w 170172"/>
                <a:gd name="connsiteY9" fmla="*/ 25658 h 196265"/>
                <a:gd name="connsiteX10" fmla="*/ 90946 w 170172"/>
                <a:gd name="connsiteY10" fmla="*/ 0 h 196265"/>
                <a:gd name="connsiteX11" fmla="*/ 0 w 170172"/>
                <a:gd name="connsiteY11" fmla="*/ 97433 h 196265"/>
                <a:gd name="connsiteX12" fmla="*/ 0 w 170172"/>
                <a:gd name="connsiteY12" fmla="*/ 99566 h 196265"/>
                <a:gd name="connsiteX13" fmla="*/ 89807 w 170172"/>
                <a:gd name="connsiteY13" fmla="*/ 196266 h 196265"/>
                <a:gd name="connsiteX14" fmla="*/ 170172 w 170172"/>
                <a:gd name="connsiteY14" fmla="*/ 130622 h 19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172" h="196265">
                  <a:moveTo>
                    <a:pt x="148072" y="130488"/>
                  </a:moveTo>
                  <a:cubicBezTo>
                    <a:pt x="142982" y="161744"/>
                    <a:pt x="121284" y="177139"/>
                    <a:pt x="90142" y="177139"/>
                  </a:cubicBezTo>
                  <a:cubicBezTo>
                    <a:pt x="48822" y="177139"/>
                    <a:pt x="24176" y="147816"/>
                    <a:pt x="24176" y="99232"/>
                  </a:cubicBezTo>
                  <a:lnTo>
                    <a:pt x="24176" y="97100"/>
                  </a:lnTo>
                  <a:cubicBezTo>
                    <a:pt x="24176" y="49050"/>
                    <a:pt x="50965" y="18394"/>
                    <a:pt x="90410" y="18394"/>
                  </a:cubicBezTo>
                  <a:cubicBezTo>
                    <a:pt x="119609" y="18394"/>
                    <a:pt x="139500" y="30656"/>
                    <a:pt x="147268" y="62378"/>
                  </a:cubicBezTo>
                  <a:lnTo>
                    <a:pt x="166824" y="62378"/>
                  </a:lnTo>
                  <a:lnTo>
                    <a:pt x="166824" y="3732"/>
                  </a:lnTo>
                  <a:lnTo>
                    <a:pt x="145929" y="3732"/>
                  </a:lnTo>
                  <a:lnTo>
                    <a:pt x="145929" y="25658"/>
                  </a:lnTo>
                  <a:cubicBezTo>
                    <a:pt x="136017" y="7797"/>
                    <a:pt x="115323" y="0"/>
                    <a:pt x="90946" y="0"/>
                  </a:cubicBezTo>
                  <a:cubicBezTo>
                    <a:pt x="38374" y="0"/>
                    <a:pt x="0" y="40853"/>
                    <a:pt x="0" y="97433"/>
                  </a:cubicBezTo>
                  <a:lnTo>
                    <a:pt x="0" y="99566"/>
                  </a:lnTo>
                  <a:cubicBezTo>
                    <a:pt x="201" y="158279"/>
                    <a:pt x="34222" y="196266"/>
                    <a:pt x="89807" y="196266"/>
                  </a:cubicBezTo>
                  <a:cubicBezTo>
                    <a:pt x="132669" y="196266"/>
                    <a:pt x="163475" y="174673"/>
                    <a:pt x="170172" y="13062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2A23FF3-0F0C-C434-6D01-4EEF1015204D}"/>
                </a:ext>
              </a:extLst>
            </p:cNvPr>
            <p:cNvSpPr/>
            <p:nvPr/>
          </p:nvSpPr>
          <p:spPr>
            <a:xfrm>
              <a:off x="1363775" y="811994"/>
              <a:ext cx="153094" cy="141220"/>
            </a:xfrm>
            <a:custGeom>
              <a:avLst/>
              <a:gdLst>
                <a:gd name="connsiteX0" fmla="*/ 133204 w 153094"/>
                <a:gd name="connsiteY0" fmla="*/ 121358 h 141220"/>
                <a:gd name="connsiteX1" fmla="*/ 133204 w 153094"/>
                <a:gd name="connsiteY1" fmla="*/ 67 h 141220"/>
                <a:gd name="connsiteX2" fmla="*/ 91348 w 153094"/>
                <a:gd name="connsiteY2" fmla="*/ 67 h 141220"/>
                <a:gd name="connsiteX3" fmla="*/ 91348 w 153094"/>
                <a:gd name="connsiteY3" fmla="*/ 17394 h 141220"/>
                <a:gd name="connsiteX4" fmla="*/ 110903 w 153094"/>
                <a:gd name="connsiteY4" fmla="*/ 17394 h 141220"/>
                <a:gd name="connsiteX5" fmla="*/ 110903 w 153094"/>
                <a:gd name="connsiteY5" fmla="*/ 83638 h 141220"/>
                <a:gd name="connsiteX6" fmla="*/ 76828 w 153094"/>
                <a:gd name="connsiteY6" fmla="*/ 121969 h 141220"/>
                <a:gd name="connsiteX7" fmla="*/ 73668 w 153094"/>
                <a:gd name="connsiteY7" fmla="*/ 122024 h 141220"/>
                <a:gd name="connsiteX8" fmla="*/ 41723 w 153094"/>
                <a:gd name="connsiteY8" fmla="*/ 86637 h 141220"/>
                <a:gd name="connsiteX9" fmla="*/ 41723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238 w 153094"/>
                <a:gd name="connsiteY15" fmla="*/ 115360 h 141220"/>
                <a:gd name="connsiteX16" fmla="*/ 111238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204" y="121358"/>
                  </a:moveTo>
                  <a:lnTo>
                    <a:pt x="133204" y="67"/>
                  </a:lnTo>
                  <a:lnTo>
                    <a:pt x="91348" y="67"/>
                  </a:lnTo>
                  <a:lnTo>
                    <a:pt x="91348" y="17394"/>
                  </a:lnTo>
                  <a:lnTo>
                    <a:pt x="110903" y="17394"/>
                  </a:lnTo>
                  <a:lnTo>
                    <a:pt x="110903" y="83638"/>
                  </a:lnTo>
                  <a:cubicBezTo>
                    <a:pt x="112130" y="103586"/>
                    <a:pt x="96875" y="120748"/>
                    <a:pt x="76828" y="121969"/>
                  </a:cubicBezTo>
                  <a:cubicBezTo>
                    <a:pt x="75776" y="122033"/>
                    <a:pt x="74721" y="122052"/>
                    <a:pt x="73668" y="122024"/>
                  </a:cubicBezTo>
                  <a:cubicBezTo>
                    <a:pt x="52237" y="122024"/>
                    <a:pt x="41723" y="111362"/>
                    <a:pt x="41723" y="86637"/>
                  </a:cubicBezTo>
                  <a:lnTo>
                    <a:pt x="41723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647" y="141218"/>
                    <a:pt x="67841" y="141218"/>
                  </a:cubicBezTo>
                  <a:cubicBezTo>
                    <a:pt x="86045" y="141416"/>
                    <a:pt x="102817" y="131422"/>
                    <a:pt x="111238" y="115360"/>
                  </a:cubicBezTo>
                  <a:lnTo>
                    <a:pt x="111238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DDFF69A-EF42-DC01-8F91-338F63700764}"/>
                </a:ext>
              </a:extLst>
            </p:cNvPr>
            <p:cNvSpPr/>
            <p:nvPr/>
          </p:nvSpPr>
          <p:spPr>
            <a:xfrm>
              <a:off x="2972474" y="811994"/>
              <a:ext cx="153094" cy="141220"/>
            </a:xfrm>
            <a:custGeom>
              <a:avLst/>
              <a:gdLst>
                <a:gd name="connsiteX0" fmla="*/ 133539 w 153094"/>
                <a:gd name="connsiteY0" fmla="*/ 121358 h 141220"/>
                <a:gd name="connsiteX1" fmla="*/ 133539 w 153094"/>
                <a:gd name="connsiteY1" fmla="*/ 67 h 141220"/>
                <a:gd name="connsiteX2" fmla="*/ 91750 w 153094"/>
                <a:gd name="connsiteY2" fmla="*/ 67 h 141220"/>
                <a:gd name="connsiteX3" fmla="*/ 91750 w 153094"/>
                <a:gd name="connsiteY3" fmla="*/ 17394 h 141220"/>
                <a:gd name="connsiteX4" fmla="*/ 111305 w 153094"/>
                <a:gd name="connsiteY4" fmla="*/ 17394 h 141220"/>
                <a:gd name="connsiteX5" fmla="*/ 111305 w 153094"/>
                <a:gd name="connsiteY5" fmla="*/ 83638 h 141220"/>
                <a:gd name="connsiteX6" fmla="*/ 77241 w 153094"/>
                <a:gd name="connsiteY6" fmla="*/ 121978 h 141220"/>
                <a:gd name="connsiteX7" fmla="*/ 73735 w 153094"/>
                <a:gd name="connsiteY7" fmla="*/ 122024 h 141220"/>
                <a:gd name="connsiteX8" fmla="*/ 41857 w 153094"/>
                <a:gd name="connsiteY8" fmla="*/ 86637 h 141220"/>
                <a:gd name="connsiteX9" fmla="*/ 41857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305 w 153094"/>
                <a:gd name="connsiteY15" fmla="*/ 115360 h 141220"/>
                <a:gd name="connsiteX16" fmla="*/ 111305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539" y="121358"/>
                  </a:moveTo>
                  <a:lnTo>
                    <a:pt x="133539" y="67"/>
                  </a:lnTo>
                  <a:lnTo>
                    <a:pt x="91750" y="67"/>
                  </a:lnTo>
                  <a:lnTo>
                    <a:pt x="91750" y="17394"/>
                  </a:lnTo>
                  <a:lnTo>
                    <a:pt x="111305" y="17394"/>
                  </a:lnTo>
                  <a:lnTo>
                    <a:pt x="111305" y="83638"/>
                  </a:lnTo>
                  <a:cubicBezTo>
                    <a:pt x="112538" y="103586"/>
                    <a:pt x="97287" y="120752"/>
                    <a:pt x="77241" y="121978"/>
                  </a:cubicBezTo>
                  <a:cubicBezTo>
                    <a:pt x="76074" y="122050"/>
                    <a:pt x="74903" y="122065"/>
                    <a:pt x="73735" y="122024"/>
                  </a:cubicBezTo>
                  <a:cubicBezTo>
                    <a:pt x="52304" y="122024"/>
                    <a:pt x="41857" y="111362"/>
                    <a:pt x="41857" y="86637"/>
                  </a:cubicBezTo>
                  <a:lnTo>
                    <a:pt x="41857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981" y="141218"/>
                    <a:pt x="67841" y="141218"/>
                  </a:cubicBezTo>
                  <a:cubicBezTo>
                    <a:pt x="86061" y="141410"/>
                    <a:pt x="102850" y="131421"/>
                    <a:pt x="111305" y="115360"/>
                  </a:cubicBezTo>
                  <a:lnTo>
                    <a:pt x="111305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E2E8BCF-9944-7462-C775-052958D88F26}"/>
                </a:ext>
              </a:extLst>
            </p:cNvPr>
            <p:cNvSpPr/>
            <p:nvPr/>
          </p:nvSpPr>
          <p:spPr>
            <a:xfrm>
              <a:off x="1533613" y="743484"/>
              <a:ext cx="62215" cy="207395"/>
            </a:xfrm>
            <a:custGeom>
              <a:avLst/>
              <a:gdLst>
                <a:gd name="connsiteX0" fmla="*/ 42593 w 62215"/>
                <a:gd name="connsiteY0" fmla="*/ 190001 h 207395"/>
                <a:gd name="connsiteX1" fmla="*/ 42593 w 62215"/>
                <a:gd name="connsiteY1" fmla="*/ 0 h 207395"/>
                <a:gd name="connsiteX2" fmla="*/ 0 w 62215"/>
                <a:gd name="connsiteY2" fmla="*/ 0 h 207395"/>
                <a:gd name="connsiteX3" fmla="*/ 0 w 62215"/>
                <a:gd name="connsiteY3" fmla="*/ 17394 h 207395"/>
                <a:gd name="connsiteX4" fmla="*/ 20091 w 62215"/>
                <a:gd name="connsiteY4" fmla="*/ 17394 h 207395"/>
                <a:gd name="connsiteX5" fmla="*/ 20091 w 62215"/>
                <a:gd name="connsiteY5" fmla="*/ 190001 h 207395"/>
                <a:gd name="connsiteX6" fmla="*/ 536 w 62215"/>
                <a:gd name="connsiteY6" fmla="*/ 190001 h 207395"/>
                <a:gd name="connsiteX7" fmla="*/ 536 w 62215"/>
                <a:gd name="connsiteY7" fmla="*/ 207395 h 207395"/>
                <a:gd name="connsiteX8" fmla="*/ 62216 w 62215"/>
                <a:gd name="connsiteY8" fmla="*/ 207395 h 207395"/>
                <a:gd name="connsiteX9" fmla="*/ 62216 w 62215"/>
                <a:gd name="connsiteY9" fmla="*/ 190001 h 207395"/>
                <a:gd name="connsiteX10" fmla="*/ 42593 w 62215"/>
                <a:gd name="connsiteY10" fmla="*/ 190001 h 20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215" h="207395">
                  <a:moveTo>
                    <a:pt x="42593" y="190001"/>
                  </a:moveTo>
                  <a:lnTo>
                    <a:pt x="42593" y="0"/>
                  </a:lnTo>
                  <a:lnTo>
                    <a:pt x="0" y="0"/>
                  </a:lnTo>
                  <a:lnTo>
                    <a:pt x="0" y="17394"/>
                  </a:lnTo>
                  <a:lnTo>
                    <a:pt x="20091" y="17394"/>
                  </a:lnTo>
                  <a:lnTo>
                    <a:pt x="20091" y="190001"/>
                  </a:lnTo>
                  <a:lnTo>
                    <a:pt x="536" y="190001"/>
                  </a:lnTo>
                  <a:lnTo>
                    <a:pt x="536" y="207395"/>
                  </a:lnTo>
                  <a:lnTo>
                    <a:pt x="62216" y="207395"/>
                  </a:lnTo>
                  <a:lnTo>
                    <a:pt x="62216" y="190001"/>
                  </a:lnTo>
                  <a:lnTo>
                    <a:pt x="42593" y="190001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CC1C607-ADE9-F67A-6D14-D29A2EB1B5F0}"/>
                </a:ext>
              </a:extLst>
            </p:cNvPr>
            <p:cNvSpPr/>
            <p:nvPr/>
          </p:nvSpPr>
          <p:spPr>
            <a:xfrm>
              <a:off x="1615451" y="812061"/>
              <a:ext cx="62483" cy="138818"/>
            </a:xfrm>
            <a:custGeom>
              <a:avLst/>
              <a:gdLst>
                <a:gd name="connsiteX0" fmla="*/ 42325 w 62483"/>
                <a:gd name="connsiteY0" fmla="*/ 121425 h 138818"/>
                <a:gd name="connsiteX1" fmla="*/ 42325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091 w 62483"/>
                <a:gd name="connsiteY4" fmla="*/ 17327 h 138818"/>
                <a:gd name="connsiteX5" fmla="*/ 20091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25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62E34B0-18CC-AA76-4F0C-E277C65BDBD8}"/>
                </a:ext>
              </a:extLst>
            </p:cNvPr>
            <p:cNvSpPr/>
            <p:nvPr/>
          </p:nvSpPr>
          <p:spPr>
            <a:xfrm>
              <a:off x="1630184" y="752280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0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4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992FACE-8B9A-12AC-84E4-A4ACAD0DBBB8}"/>
                </a:ext>
              </a:extLst>
            </p:cNvPr>
            <p:cNvSpPr/>
            <p:nvPr/>
          </p:nvSpPr>
          <p:spPr>
            <a:xfrm>
              <a:off x="1694543" y="808853"/>
              <a:ext cx="154768" cy="141826"/>
            </a:xfrm>
            <a:custGeom>
              <a:avLst/>
              <a:gdLst>
                <a:gd name="connsiteX0" fmla="*/ 135147 w 154768"/>
                <a:gd name="connsiteY0" fmla="*/ 124499 h 141826"/>
                <a:gd name="connsiteX1" fmla="*/ 135147 w 154768"/>
                <a:gd name="connsiteY1" fmla="*/ 55256 h 141826"/>
                <a:gd name="connsiteX2" fmla="*/ 86325 w 154768"/>
                <a:gd name="connsiteY2" fmla="*/ 8 h 141826"/>
                <a:gd name="connsiteX3" fmla="*/ 42392 w 154768"/>
                <a:gd name="connsiteY3" fmla="*/ 25933 h 141826"/>
                <a:gd name="connsiteX4" fmla="*/ 42392 w 154768"/>
                <a:gd name="connsiteY4" fmla="*/ 3207 h 141826"/>
                <a:gd name="connsiteX5" fmla="*/ 0 w 154768"/>
                <a:gd name="connsiteY5" fmla="*/ 3207 h 141826"/>
                <a:gd name="connsiteX6" fmla="*/ 0 w 154768"/>
                <a:gd name="connsiteY6" fmla="*/ 20535 h 141826"/>
                <a:gd name="connsiteX7" fmla="*/ 20091 w 154768"/>
                <a:gd name="connsiteY7" fmla="*/ 20535 h 141826"/>
                <a:gd name="connsiteX8" fmla="*/ 20091 w 154768"/>
                <a:gd name="connsiteY8" fmla="*/ 124499 h 141826"/>
                <a:gd name="connsiteX9" fmla="*/ 536 w 154768"/>
                <a:gd name="connsiteY9" fmla="*/ 124499 h 141826"/>
                <a:gd name="connsiteX10" fmla="*/ 536 w 154768"/>
                <a:gd name="connsiteY10" fmla="*/ 141826 h 141826"/>
                <a:gd name="connsiteX11" fmla="*/ 62484 w 154768"/>
                <a:gd name="connsiteY11" fmla="*/ 141826 h 141826"/>
                <a:gd name="connsiteX12" fmla="*/ 62484 w 154768"/>
                <a:gd name="connsiteY12" fmla="*/ 124499 h 141826"/>
                <a:gd name="connsiteX13" fmla="*/ 42392 w 154768"/>
                <a:gd name="connsiteY13" fmla="*/ 124499 h 141826"/>
                <a:gd name="connsiteX14" fmla="*/ 42392 w 154768"/>
                <a:gd name="connsiteY14" fmla="*/ 56855 h 141826"/>
                <a:gd name="connsiteX15" fmla="*/ 77142 w 154768"/>
                <a:gd name="connsiteY15" fmla="*/ 19257 h 141826"/>
                <a:gd name="connsiteX16" fmla="*/ 80432 w 154768"/>
                <a:gd name="connsiteY16" fmla="*/ 19268 h 141826"/>
                <a:gd name="connsiteX17" fmla="*/ 112912 w 154768"/>
                <a:gd name="connsiteY17" fmla="*/ 53657 h 141826"/>
                <a:gd name="connsiteX18" fmla="*/ 112912 w 154768"/>
                <a:gd name="connsiteY18" fmla="*/ 124499 h 141826"/>
                <a:gd name="connsiteX19" fmla="*/ 92821 w 154768"/>
                <a:gd name="connsiteY19" fmla="*/ 124499 h 141826"/>
                <a:gd name="connsiteX20" fmla="*/ 92821 w 154768"/>
                <a:gd name="connsiteY20" fmla="*/ 141826 h 141826"/>
                <a:gd name="connsiteX21" fmla="*/ 154769 w 154768"/>
                <a:gd name="connsiteY21" fmla="*/ 141826 h 141826"/>
                <a:gd name="connsiteX22" fmla="*/ 154769 w 154768"/>
                <a:gd name="connsiteY22" fmla="*/ 124499 h 14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68" h="141826">
                  <a:moveTo>
                    <a:pt x="135147" y="124499"/>
                  </a:moveTo>
                  <a:lnTo>
                    <a:pt x="135147" y="55256"/>
                  </a:lnTo>
                  <a:cubicBezTo>
                    <a:pt x="135147" y="15270"/>
                    <a:pt x="114520" y="8"/>
                    <a:pt x="86325" y="8"/>
                  </a:cubicBezTo>
                  <a:cubicBezTo>
                    <a:pt x="67927" y="-332"/>
                    <a:pt x="50917" y="9705"/>
                    <a:pt x="42392" y="25933"/>
                  </a:cubicBezTo>
                  <a:lnTo>
                    <a:pt x="42392" y="3207"/>
                  </a:lnTo>
                  <a:lnTo>
                    <a:pt x="0" y="3207"/>
                  </a:lnTo>
                  <a:lnTo>
                    <a:pt x="0" y="20535"/>
                  </a:lnTo>
                  <a:lnTo>
                    <a:pt x="20091" y="20535"/>
                  </a:lnTo>
                  <a:lnTo>
                    <a:pt x="20091" y="124499"/>
                  </a:lnTo>
                  <a:lnTo>
                    <a:pt x="536" y="124499"/>
                  </a:lnTo>
                  <a:lnTo>
                    <a:pt x="536" y="141826"/>
                  </a:lnTo>
                  <a:lnTo>
                    <a:pt x="62484" y="141826"/>
                  </a:lnTo>
                  <a:lnTo>
                    <a:pt x="62484" y="124499"/>
                  </a:lnTo>
                  <a:lnTo>
                    <a:pt x="42392" y="124499"/>
                  </a:lnTo>
                  <a:lnTo>
                    <a:pt x="42392" y="56855"/>
                  </a:lnTo>
                  <a:cubicBezTo>
                    <a:pt x="41555" y="36924"/>
                    <a:pt x="57113" y="20090"/>
                    <a:pt x="77142" y="19257"/>
                  </a:cubicBezTo>
                  <a:cubicBezTo>
                    <a:pt x="78238" y="19211"/>
                    <a:pt x="79336" y="19215"/>
                    <a:pt x="80432" y="19268"/>
                  </a:cubicBezTo>
                  <a:cubicBezTo>
                    <a:pt x="102130" y="19268"/>
                    <a:pt x="112912" y="30198"/>
                    <a:pt x="112912" y="53657"/>
                  </a:cubicBezTo>
                  <a:lnTo>
                    <a:pt x="112912" y="124499"/>
                  </a:lnTo>
                  <a:lnTo>
                    <a:pt x="92821" y="124499"/>
                  </a:lnTo>
                  <a:lnTo>
                    <a:pt x="92821" y="141826"/>
                  </a:lnTo>
                  <a:lnTo>
                    <a:pt x="154769" y="141826"/>
                  </a:lnTo>
                  <a:lnTo>
                    <a:pt x="154769" y="124499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76FC727-AF19-160B-873E-D704B1B3F24D}"/>
                </a:ext>
              </a:extLst>
            </p:cNvPr>
            <p:cNvSpPr/>
            <p:nvPr/>
          </p:nvSpPr>
          <p:spPr>
            <a:xfrm>
              <a:off x="1861768" y="808862"/>
              <a:ext cx="129788" cy="141950"/>
            </a:xfrm>
            <a:custGeom>
              <a:avLst/>
              <a:gdLst>
                <a:gd name="connsiteX0" fmla="*/ 111037 w 129788"/>
                <a:gd name="connsiteY0" fmla="*/ 124490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490 h 141950"/>
                <a:gd name="connsiteX15" fmla="*/ 88736 w 129788"/>
                <a:gd name="connsiteY15" fmla="*/ 93035 h 141950"/>
                <a:gd name="connsiteX16" fmla="*/ 47750 w 129788"/>
                <a:gd name="connsiteY16" fmla="*/ 126356 h 141950"/>
                <a:gd name="connsiteX17" fmla="*/ 22234 w 129788"/>
                <a:gd name="connsiteY17" fmla="*/ 102898 h 141950"/>
                <a:gd name="connsiteX18" fmla="*/ 69984 w 129788"/>
                <a:gd name="connsiteY18" fmla="*/ 75374 h 141950"/>
                <a:gd name="connsiteX19" fmla="*/ 88736 w 129788"/>
                <a:gd name="connsiteY19" fmla="*/ 75374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490"/>
                  </a:moveTo>
                  <a:lnTo>
                    <a:pt x="111037" y="49916"/>
                  </a:lnTo>
                  <a:cubicBezTo>
                    <a:pt x="111037" y="9597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249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552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490"/>
                  </a:lnTo>
                  <a:close/>
                  <a:moveTo>
                    <a:pt x="88736" y="93035"/>
                  </a:moveTo>
                  <a:cubicBezTo>
                    <a:pt x="88736" y="114360"/>
                    <a:pt x="70520" y="126356"/>
                    <a:pt x="47750" y="126356"/>
                  </a:cubicBezTo>
                  <a:cubicBezTo>
                    <a:pt x="28663" y="126356"/>
                    <a:pt x="22234" y="115693"/>
                    <a:pt x="22234" y="102898"/>
                  </a:cubicBezTo>
                  <a:cubicBezTo>
                    <a:pt x="22234" y="82905"/>
                    <a:pt x="42325" y="75374"/>
                    <a:pt x="69984" y="75374"/>
                  </a:cubicBezTo>
                  <a:lnTo>
                    <a:pt x="88736" y="75374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594B8F68-D369-423E-83A9-78A211158C88}"/>
                </a:ext>
              </a:extLst>
            </p:cNvPr>
            <p:cNvSpPr/>
            <p:nvPr/>
          </p:nvSpPr>
          <p:spPr>
            <a:xfrm>
              <a:off x="2008500" y="808862"/>
              <a:ext cx="92754" cy="141817"/>
            </a:xfrm>
            <a:custGeom>
              <a:avLst/>
              <a:gdLst>
                <a:gd name="connsiteX0" fmla="*/ 92754 w 92754"/>
                <a:gd name="connsiteY0" fmla="*/ 21926 h 141817"/>
                <a:gd name="connsiteX1" fmla="*/ 92754 w 92754"/>
                <a:gd name="connsiteY1" fmla="*/ 0 h 141817"/>
                <a:gd name="connsiteX2" fmla="*/ 42325 w 92754"/>
                <a:gd name="connsiteY2" fmla="*/ 29123 h 141817"/>
                <a:gd name="connsiteX3" fmla="*/ 42325 w 92754"/>
                <a:gd name="connsiteY3" fmla="*/ 3199 h 141817"/>
                <a:gd name="connsiteX4" fmla="*/ 0 w 92754"/>
                <a:gd name="connsiteY4" fmla="*/ 3199 h 141817"/>
                <a:gd name="connsiteX5" fmla="*/ 0 w 92754"/>
                <a:gd name="connsiteY5" fmla="*/ 20526 h 141817"/>
                <a:gd name="connsiteX6" fmla="*/ 20091 w 92754"/>
                <a:gd name="connsiteY6" fmla="*/ 20526 h 141817"/>
                <a:gd name="connsiteX7" fmla="*/ 20091 w 92754"/>
                <a:gd name="connsiteY7" fmla="*/ 124490 h 141817"/>
                <a:gd name="connsiteX8" fmla="*/ 536 w 92754"/>
                <a:gd name="connsiteY8" fmla="*/ 124490 h 141817"/>
                <a:gd name="connsiteX9" fmla="*/ 536 w 92754"/>
                <a:gd name="connsiteY9" fmla="*/ 141818 h 141817"/>
                <a:gd name="connsiteX10" fmla="*/ 63823 w 92754"/>
                <a:gd name="connsiteY10" fmla="*/ 141818 h 141817"/>
                <a:gd name="connsiteX11" fmla="*/ 63823 w 92754"/>
                <a:gd name="connsiteY11" fmla="*/ 124490 h 141817"/>
                <a:gd name="connsiteX12" fmla="*/ 42325 w 92754"/>
                <a:gd name="connsiteY12" fmla="*/ 124490 h 141817"/>
                <a:gd name="connsiteX13" fmla="*/ 42325 w 92754"/>
                <a:gd name="connsiteY13" fmla="*/ 65377 h 141817"/>
                <a:gd name="connsiteX14" fmla="*/ 92754 w 92754"/>
                <a:gd name="connsiteY14" fmla="*/ 21926 h 14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754" h="141817">
                  <a:moveTo>
                    <a:pt x="92754" y="21926"/>
                  </a:moveTo>
                  <a:lnTo>
                    <a:pt x="92754" y="0"/>
                  </a:lnTo>
                  <a:cubicBezTo>
                    <a:pt x="63823" y="0"/>
                    <a:pt x="48755" y="14395"/>
                    <a:pt x="42325" y="29123"/>
                  </a:cubicBezTo>
                  <a:lnTo>
                    <a:pt x="42325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490"/>
                  </a:lnTo>
                  <a:lnTo>
                    <a:pt x="536" y="124490"/>
                  </a:lnTo>
                  <a:lnTo>
                    <a:pt x="536" y="141818"/>
                  </a:lnTo>
                  <a:lnTo>
                    <a:pt x="63823" y="141818"/>
                  </a:lnTo>
                  <a:lnTo>
                    <a:pt x="63823" y="124490"/>
                  </a:lnTo>
                  <a:lnTo>
                    <a:pt x="42325" y="124490"/>
                  </a:lnTo>
                  <a:lnTo>
                    <a:pt x="42325" y="65377"/>
                  </a:lnTo>
                  <a:cubicBezTo>
                    <a:pt x="42325" y="31189"/>
                    <a:pt x="62216" y="21926"/>
                    <a:pt x="92754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27FC376-1390-519A-7D1A-FEC4996F3467}"/>
                </a:ext>
              </a:extLst>
            </p:cNvPr>
            <p:cNvSpPr/>
            <p:nvPr/>
          </p:nvSpPr>
          <p:spPr>
            <a:xfrm>
              <a:off x="2323999" y="760878"/>
              <a:ext cx="71591" cy="190001"/>
            </a:xfrm>
            <a:custGeom>
              <a:avLst/>
              <a:gdLst>
                <a:gd name="connsiteX0" fmla="*/ 71591 w 71591"/>
                <a:gd name="connsiteY0" fmla="*/ 17327 h 190001"/>
                <a:gd name="connsiteX1" fmla="*/ 71591 w 71591"/>
                <a:gd name="connsiteY1" fmla="*/ 0 h 190001"/>
                <a:gd name="connsiteX2" fmla="*/ 0 w 71591"/>
                <a:gd name="connsiteY2" fmla="*/ 0 h 190001"/>
                <a:gd name="connsiteX3" fmla="*/ 0 w 71591"/>
                <a:gd name="connsiteY3" fmla="*/ 17327 h 190001"/>
                <a:gd name="connsiteX4" fmla="*/ 24176 w 71591"/>
                <a:gd name="connsiteY4" fmla="*/ 17327 h 190001"/>
                <a:gd name="connsiteX5" fmla="*/ 24176 w 71591"/>
                <a:gd name="connsiteY5" fmla="*/ 172607 h 190001"/>
                <a:gd name="connsiteX6" fmla="*/ 0 w 71591"/>
                <a:gd name="connsiteY6" fmla="*/ 172607 h 190001"/>
                <a:gd name="connsiteX7" fmla="*/ 0 w 71591"/>
                <a:gd name="connsiteY7" fmla="*/ 190001 h 190001"/>
                <a:gd name="connsiteX8" fmla="*/ 71591 w 71591"/>
                <a:gd name="connsiteY8" fmla="*/ 190001 h 190001"/>
                <a:gd name="connsiteX9" fmla="*/ 71591 w 71591"/>
                <a:gd name="connsiteY9" fmla="*/ 172607 h 190001"/>
                <a:gd name="connsiteX10" fmla="*/ 47482 w 71591"/>
                <a:gd name="connsiteY10" fmla="*/ 172607 h 190001"/>
                <a:gd name="connsiteX11" fmla="*/ 47482 w 71591"/>
                <a:gd name="connsiteY11" fmla="*/ 17327 h 190001"/>
                <a:gd name="connsiteX12" fmla="*/ 71591 w 71591"/>
                <a:gd name="connsiteY12" fmla="*/ 17327 h 19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591" h="190001">
                  <a:moveTo>
                    <a:pt x="71591" y="17327"/>
                  </a:moveTo>
                  <a:lnTo>
                    <a:pt x="71591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4176" y="17327"/>
                  </a:lnTo>
                  <a:lnTo>
                    <a:pt x="24176" y="172607"/>
                  </a:lnTo>
                  <a:lnTo>
                    <a:pt x="0" y="172607"/>
                  </a:lnTo>
                  <a:lnTo>
                    <a:pt x="0" y="190001"/>
                  </a:lnTo>
                  <a:lnTo>
                    <a:pt x="71591" y="190001"/>
                  </a:lnTo>
                  <a:lnTo>
                    <a:pt x="71591" y="172607"/>
                  </a:lnTo>
                  <a:lnTo>
                    <a:pt x="47482" y="172607"/>
                  </a:lnTo>
                  <a:lnTo>
                    <a:pt x="47482" y="17327"/>
                  </a:lnTo>
                  <a:lnTo>
                    <a:pt x="71591" y="1732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E14D53A2-3AEA-7D6B-1A4D-B043C5BE01BE}"/>
                </a:ext>
              </a:extLst>
            </p:cNvPr>
            <p:cNvSpPr/>
            <p:nvPr/>
          </p:nvSpPr>
          <p:spPr>
            <a:xfrm>
              <a:off x="2118533" y="812061"/>
              <a:ext cx="147737" cy="187335"/>
            </a:xfrm>
            <a:custGeom>
              <a:avLst/>
              <a:gdLst>
                <a:gd name="connsiteX0" fmla="*/ 87129 w 147737"/>
                <a:gd name="connsiteY0" fmla="*/ 0 h 187335"/>
                <a:gd name="connsiteX1" fmla="*/ 87129 w 147737"/>
                <a:gd name="connsiteY1" fmla="*/ 17327 h 187335"/>
                <a:gd name="connsiteX2" fmla="*/ 108358 w 147737"/>
                <a:gd name="connsiteY2" fmla="*/ 17327 h 187335"/>
                <a:gd name="connsiteX3" fmla="*/ 76413 w 147737"/>
                <a:gd name="connsiteY3" fmla="*/ 99299 h 187335"/>
                <a:gd name="connsiteX4" fmla="*/ 41321 w 147737"/>
                <a:gd name="connsiteY4" fmla="*/ 17327 h 187335"/>
                <a:gd name="connsiteX5" fmla="*/ 61412 w 147737"/>
                <a:gd name="connsiteY5" fmla="*/ 17327 h 187335"/>
                <a:gd name="connsiteX6" fmla="*/ 61412 w 147737"/>
                <a:gd name="connsiteY6" fmla="*/ 0 h 187335"/>
                <a:gd name="connsiteX7" fmla="*/ 0 w 147737"/>
                <a:gd name="connsiteY7" fmla="*/ 0 h 187335"/>
                <a:gd name="connsiteX8" fmla="*/ 0 w 147737"/>
                <a:gd name="connsiteY8" fmla="*/ 17327 h 187335"/>
                <a:gd name="connsiteX9" fmla="*/ 17680 w 147737"/>
                <a:gd name="connsiteY9" fmla="*/ 17327 h 187335"/>
                <a:gd name="connsiteX10" fmla="*/ 64560 w 147737"/>
                <a:gd name="connsiteY10" fmla="*/ 124357 h 187335"/>
                <a:gd name="connsiteX11" fmla="*/ 57863 w 147737"/>
                <a:gd name="connsiteY11" fmla="*/ 140685 h 187335"/>
                <a:gd name="connsiteX12" fmla="*/ 31074 w 147737"/>
                <a:gd name="connsiteY12" fmla="*/ 170275 h 187335"/>
                <a:gd name="connsiteX13" fmla="*/ 15269 w 147737"/>
                <a:gd name="connsiteY13" fmla="*/ 168875 h 187335"/>
                <a:gd name="connsiteX14" fmla="*/ 15269 w 147737"/>
                <a:gd name="connsiteY14" fmla="*/ 185469 h 187335"/>
                <a:gd name="connsiteX15" fmla="*/ 35360 w 147737"/>
                <a:gd name="connsiteY15" fmla="*/ 187335 h 187335"/>
                <a:gd name="connsiteX16" fmla="*/ 74672 w 147737"/>
                <a:gd name="connsiteY16" fmla="*/ 152147 h 187335"/>
                <a:gd name="connsiteX17" fmla="*/ 130593 w 147737"/>
                <a:gd name="connsiteY17" fmla="*/ 17327 h 187335"/>
                <a:gd name="connsiteX18" fmla="*/ 147737 w 147737"/>
                <a:gd name="connsiteY18" fmla="*/ 17327 h 187335"/>
                <a:gd name="connsiteX19" fmla="*/ 147737 w 147737"/>
                <a:gd name="connsiteY19" fmla="*/ 0 h 1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737" h="187335">
                  <a:moveTo>
                    <a:pt x="87129" y="0"/>
                  </a:moveTo>
                  <a:lnTo>
                    <a:pt x="87129" y="17327"/>
                  </a:lnTo>
                  <a:lnTo>
                    <a:pt x="108358" y="17327"/>
                  </a:lnTo>
                  <a:lnTo>
                    <a:pt x="76413" y="99299"/>
                  </a:lnTo>
                  <a:lnTo>
                    <a:pt x="41321" y="17327"/>
                  </a:lnTo>
                  <a:lnTo>
                    <a:pt x="61412" y="17327"/>
                  </a:lnTo>
                  <a:lnTo>
                    <a:pt x="6141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7680" y="17327"/>
                  </a:lnTo>
                  <a:lnTo>
                    <a:pt x="64560" y="124357"/>
                  </a:lnTo>
                  <a:lnTo>
                    <a:pt x="57863" y="140685"/>
                  </a:lnTo>
                  <a:cubicBezTo>
                    <a:pt x="50362" y="155080"/>
                    <a:pt x="49491" y="170275"/>
                    <a:pt x="31074" y="170275"/>
                  </a:cubicBezTo>
                  <a:cubicBezTo>
                    <a:pt x="26520" y="170275"/>
                    <a:pt x="19288" y="169142"/>
                    <a:pt x="15269" y="168875"/>
                  </a:cubicBezTo>
                  <a:lnTo>
                    <a:pt x="15269" y="185469"/>
                  </a:lnTo>
                  <a:cubicBezTo>
                    <a:pt x="21922" y="186498"/>
                    <a:pt x="28631" y="187121"/>
                    <a:pt x="35360" y="187335"/>
                  </a:cubicBezTo>
                  <a:cubicBezTo>
                    <a:pt x="60340" y="187335"/>
                    <a:pt x="65832" y="172940"/>
                    <a:pt x="74672" y="152147"/>
                  </a:cubicBezTo>
                  <a:lnTo>
                    <a:pt x="130593" y="17327"/>
                  </a:lnTo>
                  <a:lnTo>
                    <a:pt x="147737" y="17327"/>
                  </a:lnTo>
                  <a:lnTo>
                    <a:pt x="147737" y="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7E25B4C-D3C6-6545-A3EE-35E4AD068CDC}"/>
                </a:ext>
              </a:extLst>
            </p:cNvPr>
            <p:cNvSpPr/>
            <p:nvPr/>
          </p:nvSpPr>
          <p:spPr>
            <a:xfrm>
              <a:off x="2415212" y="808852"/>
              <a:ext cx="154701" cy="141827"/>
            </a:xfrm>
            <a:custGeom>
              <a:avLst/>
              <a:gdLst>
                <a:gd name="connsiteX0" fmla="*/ 135146 w 154701"/>
                <a:gd name="connsiteY0" fmla="*/ 124500 h 141827"/>
                <a:gd name="connsiteX1" fmla="*/ 135146 w 154701"/>
                <a:gd name="connsiteY1" fmla="*/ 55257 h 141827"/>
                <a:gd name="connsiteX2" fmla="*/ 86392 w 154701"/>
                <a:gd name="connsiteY2" fmla="*/ 10 h 141827"/>
                <a:gd name="connsiteX3" fmla="*/ 42392 w 154701"/>
                <a:gd name="connsiteY3" fmla="*/ 25934 h 141827"/>
                <a:gd name="connsiteX4" fmla="*/ 42392 w 154701"/>
                <a:gd name="connsiteY4" fmla="*/ 3209 h 141827"/>
                <a:gd name="connsiteX5" fmla="*/ 0 w 154701"/>
                <a:gd name="connsiteY5" fmla="*/ 3209 h 141827"/>
                <a:gd name="connsiteX6" fmla="*/ 0 w 154701"/>
                <a:gd name="connsiteY6" fmla="*/ 20536 h 141827"/>
                <a:gd name="connsiteX7" fmla="*/ 20091 w 154701"/>
                <a:gd name="connsiteY7" fmla="*/ 20536 h 141827"/>
                <a:gd name="connsiteX8" fmla="*/ 20091 w 154701"/>
                <a:gd name="connsiteY8" fmla="*/ 124500 h 141827"/>
                <a:gd name="connsiteX9" fmla="*/ 469 w 154701"/>
                <a:gd name="connsiteY9" fmla="*/ 124500 h 141827"/>
                <a:gd name="connsiteX10" fmla="*/ 469 w 154701"/>
                <a:gd name="connsiteY10" fmla="*/ 141827 h 141827"/>
                <a:gd name="connsiteX11" fmla="*/ 62417 w 154701"/>
                <a:gd name="connsiteY11" fmla="*/ 141827 h 141827"/>
                <a:gd name="connsiteX12" fmla="*/ 62417 w 154701"/>
                <a:gd name="connsiteY12" fmla="*/ 124500 h 141827"/>
                <a:gd name="connsiteX13" fmla="*/ 42325 w 154701"/>
                <a:gd name="connsiteY13" fmla="*/ 124500 h 141827"/>
                <a:gd name="connsiteX14" fmla="*/ 42325 w 154701"/>
                <a:gd name="connsiteY14" fmla="*/ 56857 h 141827"/>
                <a:gd name="connsiteX15" fmla="*/ 77075 w 154701"/>
                <a:gd name="connsiteY15" fmla="*/ 19258 h 141827"/>
                <a:gd name="connsiteX16" fmla="*/ 80365 w 154701"/>
                <a:gd name="connsiteY16" fmla="*/ 19270 h 141827"/>
                <a:gd name="connsiteX17" fmla="*/ 112845 w 154701"/>
                <a:gd name="connsiteY17" fmla="*/ 53658 h 141827"/>
                <a:gd name="connsiteX18" fmla="*/ 112845 w 154701"/>
                <a:gd name="connsiteY18" fmla="*/ 124500 h 141827"/>
                <a:gd name="connsiteX19" fmla="*/ 92754 w 154701"/>
                <a:gd name="connsiteY19" fmla="*/ 124500 h 141827"/>
                <a:gd name="connsiteX20" fmla="*/ 92754 w 154701"/>
                <a:gd name="connsiteY20" fmla="*/ 141827 h 141827"/>
                <a:gd name="connsiteX21" fmla="*/ 154702 w 154701"/>
                <a:gd name="connsiteY21" fmla="*/ 141827 h 141827"/>
                <a:gd name="connsiteX22" fmla="*/ 154702 w 154701"/>
                <a:gd name="connsiteY22" fmla="*/ 124500 h 14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01" h="141827">
                  <a:moveTo>
                    <a:pt x="135146" y="124500"/>
                  </a:moveTo>
                  <a:lnTo>
                    <a:pt x="135146" y="55257"/>
                  </a:lnTo>
                  <a:cubicBezTo>
                    <a:pt x="135146" y="15271"/>
                    <a:pt x="114520" y="10"/>
                    <a:pt x="86392" y="10"/>
                  </a:cubicBezTo>
                  <a:cubicBezTo>
                    <a:pt x="67970" y="-357"/>
                    <a:pt x="50928" y="9685"/>
                    <a:pt x="42392" y="25934"/>
                  </a:cubicBezTo>
                  <a:lnTo>
                    <a:pt x="42392" y="3209"/>
                  </a:lnTo>
                  <a:lnTo>
                    <a:pt x="0" y="3209"/>
                  </a:lnTo>
                  <a:lnTo>
                    <a:pt x="0" y="20536"/>
                  </a:lnTo>
                  <a:lnTo>
                    <a:pt x="20091" y="20536"/>
                  </a:lnTo>
                  <a:lnTo>
                    <a:pt x="20091" y="124500"/>
                  </a:lnTo>
                  <a:lnTo>
                    <a:pt x="469" y="124500"/>
                  </a:lnTo>
                  <a:lnTo>
                    <a:pt x="469" y="141827"/>
                  </a:lnTo>
                  <a:lnTo>
                    <a:pt x="62417" y="141827"/>
                  </a:lnTo>
                  <a:lnTo>
                    <a:pt x="62417" y="124500"/>
                  </a:lnTo>
                  <a:lnTo>
                    <a:pt x="42325" y="124500"/>
                  </a:lnTo>
                  <a:lnTo>
                    <a:pt x="42325" y="56857"/>
                  </a:lnTo>
                  <a:cubicBezTo>
                    <a:pt x="41488" y="36925"/>
                    <a:pt x="57046" y="20092"/>
                    <a:pt x="77075" y="19258"/>
                  </a:cubicBezTo>
                  <a:cubicBezTo>
                    <a:pt x="78171" y="19213"/>
                    <a:pt x="79269" y="19216"/>
                    <a:pt x="80365" y="19270"/>
                  </a:cubicBezTo>
                  <a:cubicBezTo>
                    <a:pt x="102130" y="19270"/>
                    <a:pt x="112845" y="30199"/>
                    <a:pt x="112845" y="53658"/>
                  </a:cubicBezTo>
                  <a:lnTo>
                    <a:pt x="112845" y="124500"/>
                  </a:lnTo>
                  <a:lnTo>
                    <a:pt x="92754" y="124500"/>
                  </a:lnTo>
                  <a:lnTo>
                    <a:pt x="92754" y="141827"/>
                  </a:lnTo>
                  <a:lnTo>
                    <a:pt x="154702" y="141827"/>
                  </a:lnTo>
                  <a:lnTo>
                    <a:pt x="154702" y="12450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EE1554F-1CBE-98AE-9812-EB62F29921E0}"/>
                </a:ext>
              </a:extLst>
            </p:cNvPr>
            <p:cNvSpPr/>
            <p:nvPr/>
          </p:nvSpPr>
          <p:spPr>
            <a:xfrm>
              <a:off x="2584514" y="808862"/>
              <a:ext cx="105680" cy="144350"/>
            </a:xfrm>
            <a:custGeom>
              <a:avLst/>
              <a:gdLst>
                <a:gd name="connsiteX0" fmla="*/ 56255 w 105680"/>
                <a:gd name="connsiteY0" fmla="*/ 60312 h 144350"/>
                <a:gd name="connsiteX1" fmla="*/ 23574 w 105680"/>
                <a:gd name="connsiteY1" fmla="*/ 36854 h 144350"/>
                <a:gd name="connsiteX2" fmla="*/ 49290 w 105680"/>
                <a:gd name="connsiteY2" fmla="*/ 17860 h 144350"/>
                <a:gd name="connsiteX3" fmla="*/ 82776 w 105680"/>
                <a:gd name="connsiteY3" fmla="*/ 42918 h 144350"/>
                <a:gd name="connsiteX4" fmla="*/ 101058 w 105680"/>
                <a:gd name="connsiteY4" fmla="*/ 42918 h 144350"/>
                <a:gd name="connsiteX5" fmla="*/ 101058 w 105680"/>
                <a:gd name="connsiteY5" fmla="*/ 3199 h 144350"/>
                <a:gd name="connsiteX6" fmla="*/ 82240 w 105680"/>
                <a:gd name="connsiteY6" fmla="*/ 3199 h 144350"/>
                <a:gd name="connsiteX7" fmla="*/ 82240 w 105680"/>
                <a:gd name="connsiteY7" fmla="*/ 17061 h 144350"/>
                <a:gd name="connsiteX8" fmla="*/ 47147 w 105680"/>
                <a:gd name="connsiteY8" fmla="*/ 0 h 144350"/>
                <a:gd name="connsiteX9" fmla="*/ 2880 w 105680"/>
                <a:gd name="connsiteY9" fmla="*/ 37387 h 144350"/>
                <a:gd name="connsiteX10" fmla="*/ 51701 w 105680"/>
                <a:gd name="connsiteY10" fmla="*/ 80039 h 144350"/>
                <a:gd name="connsiteX11" fmla="*/ 84718 w 105680"/>
                <a:gd name="connsiteY11" fmla="*/ 103831 h 144350"/>
                <a:gd name="connsiteX12" fmla="*/ 55987 w 105680"/>
                <a:gd name="connsiteY12" fmla="*/ 126756 h 144350"/>
                <a:gd name="connsiteX13" fmla="*/ 18216 w 105680"/>
                <a:gd name="connsiteY13" fmla="*/ 95567 h 144350"/>
                <a:gd name="connsiteX14" fmla="*/ 0 w 105680"/>
                <a:gd name="connsiteY14" fmla="*/ 95567 h 144350"/>
                <a:gd name="connsiteX15" fmla="*/ 0 w 105680"/>
                <a:gd name="connsiteY15" fmla="*/ 142218 h 144350"/>
                <a:gd name="connsiteX16" fmla="*/ 18752 w 105680"/>
                <a:gd name="connsiteY16" fmla="*/ 142218 h 144350"/>
                <a:gd name="connsiteX17" fmla="*/ 18752 w 105680"/>
                <a:gd name="connsiteY17" fmla="*/ 124890 h 144350"/>
                <a:gd name="connsiteX18" fmla="*/ 55251 w 105680"/>
                <a:gd name="connsiteY18" fmla="*/ 144350 h 144350"/>
                <a:gd name="connsiteX19" fmla="*/ 105679 w 105680"/>
                <a:gd name="connsiteY19" fmla="*/ 102498 h 144350"/>
                <a:gd name="connsiteX20" fmla="*/ 56255 w 105680"/>
                <a:gd name="connsiteY20" fmla="*/ 60312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5680" h="144350">
                  <a:moveTo>
                    <a:pt x="56255" y="60312"/>
                  </a:moveTo>
                  <a:cubicBezTo>
                    <a:pt x="30539" y="55248"/>
                    <a:pt x="23574" y="49116"/>
                    <a:pt x="23574" y="36854"/>
                  </a:cubicBezTo>
                  <a:cubicBezTo>
                    <a:pt x="23574" y="24591"/>
                    <a:pt x="33217" y="17860"/>
                    <a:pt x="49290" y="17860"/>
                  </a:cubicBezTo>
                  <a:cubicBezTo>
                    <a:pt x="67506" y="17860"/>
                    <a:pt x="79561" y="27191"/>
                    <a:pt x="82776" y="42918"/>
                  </a:cubicBezTo>
                  <a:lnTo>
                    <a:pt x="101058" y="42918"/>
                  </a:lnTo>
                  <a:lnTo>
                    <a:pt x="101058" y="3199"/>
                  </a:lnTo>
                  <a:lnTo>
                    <a:pt x="82240" y="3199"/>
                  </a:lnTo>
                  <a:lnTo>
                    <a:pt x="82240" y="17061"/>
                  </a:lnTo>
                  <a:cubicBezTo>
                    <a:pt x="77150" y="7198"/>
                    <a:pt x="67506" y="0"/>
                    <a:pt x="47147" y="0"/>
                  </a:cubicBezTo>
                  <a:cubicBezTo>
                    <a:pt x="22770" y="0"/>
                    <a:pt x="2880" y="13862"/>
                    <a:pt x="2880" y="37387"/>
                  </a:cubicBezTo>
                  <a:cubicBezTo>
                    <a:pt x="2880" y="60912"/>
                    <a:pt x="15202" y="73641"/>
                    <a:pt x="51701" y="80039"/>
                  </a:cubicBezTo>
                  <a:cubicBezTo>
                    <a:pt x="73400" y="84104"/>
                    <a:pt x="84718" y="89169"/>
                    <a:pt x="84718" y="103831"/>
                  </a:cubicBezTo>
                  <a:cubicBezTo>
                    <a:pt x="84718" y="118492"/>
                    <a:pt x="75007" y="126756"/>
                    <a:pt x="55987" y="126756"/>
                  </a:cubicBezTo>
                  <a:cubicBezTo>
                    <a:pt x="37359" y="127140"/>
                    <a:pt x="21273" y="113857"/>
                    <a:pt x="18216" y="95567"/>
                  </a:cubicBezTo>
                  <a:lnTo>
                    <a:pt x="0" y="95567"/>
                  </a:lnTo>
                  <a:lnTo>
                    <a:pt x="0" y="142218"/>
                  </a:lnTo>
                  <a:lnTo>
                    <a:pt x="18752" y="142218"/>
                  </a:lnTo>
                  <a:lnTo>
                    <a:pt x="18752" y="124890"/>
                  </a:lnTo>
                  <a:cubicBezTo>
                    <a:pt x="22301" y="133421"/>
                    <a:pt x="33552" y="144350"/>
                    <a:pt x="55251" y="144350"/>
                  </a:cubicBezTo>
                  <a:cubicBezTo>
                    <a:pt x="88736" y="144350"/>
                    <a:pt x="105679" y="127289"/>
                    <a:pt x="105679" y="102498"/>
                  </a:cubicBezTo>
                  <a:cubicBezTo>
                    <a:pt x="105880" y="73108"/>
                    <a:pt x="85187" y="65911"/>
                    <a:pt x="56255" y="6031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F789E8D-828A-FF57-E601-69AFFC405123}"/>
                </a:ext>
              </a:extLst>
            </p:cNvPr>
            <p:cNvSpPr/>
            <p:nvPr/>
          </p:nvSpPr>
          <p:spPr>
            <a:xfrm>
              <a:off x="2707070" y="778206"/>
              <a:ext cx="80364" cy="174606"/>
            </a:xfrm>
            <a:custGeom>
              <a:avLst/>
              <a:gdLst>
                <a:gd name="connsiteX0" fmla="*/ 62417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099" y="174615"/>
                    <a:pt x="73882" y="173535"/>
                    <a:pt x="80365" y="171407"/>
                  </a:cubicBezTo>
                  <a:lnTo>
                    <a:pt x="80365" y="152747"/>
                  </a:lnTo>
                  <a:cubicBezTo>
                    <a:pt x="74578" y="154690"/>
                    <a:pt x="68523" y="155725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BF818D6-20B4-8E22-F2B6-47A59A91B85A}"/>
                </a:ext>
              </a:extLst>
            </p:cNvPr>
            <p:cNvSpPr/>
            <p:nvPr/>
          </p:nvSpPr>
          <p:spPr>
            <a:xfrm>
              <a:off x="2879117" y="778206"/>
              <a:ext cx="80699" cy="174606"/>
            </a:xfrm>
            <a:custGeom>
              <a:avLst/>
              <a:gdLst>
                <a:gd name="connsiteX0" fmla="*/ 62417 w 80699"/>
                <a:gd name="connsiteY0" fmla="*/ 155813 h 174606"/>
                <a:gd name="connsiteX1" fmla="*/ 42325 w 80699"/>
                <a:gd name="connsiteY1" fmla="*/ 135820 h 174606"/>
                <a:gd name="connsiteX2" fmla="*/ 42325 w 80699"/>
                <a:gd name="connsiteY2" fmla="*/ 51182 h 174606"/>
                <a:gd name="connsiteX3" fmla="*/ 78556 w 80699"/>
                <a:gd name="connsiteY3" fmla="*/ 51182 h 174606"/>
                <a:gd name="connsiteX4" fmla="*/ 78556 w 80699"/>
                <a:gd name="connsiteY4" fmla="*/ 33855 h 174606"/>
                <a:gd name="connsiteX5" fmla="*/ 42392 w 80699"/>
                <a:gd name="connsiteY5" fmla="*/ 33855 h 174606"/>
                <a:gd name="connsiteX6" fmla="*/ 42392 w 80699"/>
                <a:gd name="connsiteY6" fmla="*/ 0 h 174606"/>
                <a:gd name="connsiteX7" fmla="*/ 20091 w 80699"/>
                <a:gd name="connsiteY7" fmla="*/ 0 h 174606"/>
                <a:gd name="connsiteX8" fmla="*/ 20091 w 80699"/>
                <a:gd name="connsiteY8" fmla="*/ 33855 h 174606"/>
                <a:gd name="connsiteX9" fmla="*/ 0 w 80699"/>
                <a:gd name="connsiteY9" fmla="*/ 33855 h 174606"/>
                <a:gd name="connsiteX10" fmla="*/ 0 w 80699"/>
                <a:gd name="connsiteY10" fmla="*/ 51182 h 174606"/>
                <a:gd name="connsiteX11" fmla="*/ 20091 w 80699"/>
                <a:gd name="connsiteY11" fmla="*/ 51182 h 174606"/>
                <a:gd name="connsiteX12" fmla="*/ 20091 w 80699"/>
                <a:gd name="connsiteY12" fmla="*/ 137819 h 174606"/>
                <a:gd name="connsiteX13" fmla="*/ 60608 w 80699"/>
                <a:gd name="connsiteY13" fmla="*/ 174606 h 174606"/>
                <a:gd name="connsiteX14" fmla="*/ 80700 w 80699"/>
                <a:gd name="connsiteY14" fmla="*/ 171407 h 174606"/>
                <a:gd name="connsiteX15" fmla="*/ 80700 w 80699"/>
                <a:gd name="connsiteY15" fmla="*/ 152747 h 174606"/>
                <a:gd name="connsiteX16" fmla="*/ 62417 w 80699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699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92" y="33855"/>
                  </a:lnTo>
                  <a:lnTo>
                    <a:pt x="42392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81" y="174606"/>
                    <a:pt x="60608" y="174606"/>
                  </a:cubicBezTo>
                  <a:cubicBezTo>
                    <a:pt x="67435" y="174628"/>
                    <a:pt x="74220" y="173547"/>
                    <a:pt x="80700" y="171407"/>
                  </a:cubicBezTo>
                  <a:lnTo>
                    <a:pt x="80700" y="152747"/>
                  </a:lnTo>
                  <a:cubicBezTo>
                    <a:pt x="74809" y="154736"/>
                    <a:pt x="68637" y="155771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A8CFE6E3-F048-38E5-132C-1AF97FF6AD66}"/>
                </a:ext>
              </a:extLst>
            </p:cNvPr>
            <p:cNvSpPr/>
            <p:nvPr/>
          </p:nvSpPr>
          <p:spPr>
            <a:xfrm>
              <a:off x="3132735" y="778206"/>
              <a:ext cx="80364" cy="174606"/>
            </a:xfrm>
            <a:custGeom>
              <a:avLst/>
              <a:gdLst>
                <a:gd name="connsiteX0" fmla="*/ 62416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6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100" y="174621"/>
                    <a:pt x="73884" y="173541"/>
                    <a:pt x="80365" y="171407"/>
                  </a:cubicBezTo>
                  <a:lnTo>
                    <a:pt x="80365" y="152747"/>
                  </a:lnTo>
                  <a:cubicBezTo>
                    <a:pt x="74579" y="154695"/>
                    <a:pt x="68523" y="155729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CCF643D-09F3-9E39-EBA1-474B35113B41}"/>
                </a:ext>
              </a:extLst>
            </p:cNvPr>
            <p:cNvSpPr/>
            <p:nvPr/>
          </p:nvSpPr>
          <p:spPr>
            <a:xfrm>
              <a:off x="1945883" y="1075703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345 w 128717"/>
                <a:gd name="connsiteY6" fmla="*/ 101698 h 144350"/>
                <a:gd name="connsiteX7" fmla="*/ 68109 w 128717"/>
                <a:gd name="connsiteY7" fmla="*/ 125957 h 144350"/>
                <a:gd name="connsiteX8" fmla="*/ 23038 w 128717"/>
                <a:gd name="connsiteY8" fmla="*/ 76574 h 144350"/>
                <a:gd name="connsiteX9" fmla="*/ 128717 w 128717"/>
                <a:gd name="connsiteY9" fmla="*/ 76574 h 144350"/>
                <a:gd name="connsiteX10" fmla="*/ 23841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12" y="0"/>
                    <a:pt x="65698" y="0"/>
                  </a:cubicBezTo>
                  <a:cubicBezTo>
                    <a:pt x="27056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28" y="144350"/>
                    <a:pt x="67841" y="144350"/>
                  </a:cubicBezTo>
                  <a:cubicBezTo>
                    <a:pt x="99719" y="144350"/>
                    <a:pt x="122489" y="129689"/>
                    <a:pt x="127646" y="101698"/>
                  </a:cubicBezTo>
                  <a:lnTo>
                    <a:pt x="105345" y="101698"/>
                  </a:lnTo>
                  <a:cubicBezTo>
                    <a:pt x="102398" y="117959"/>
                    <a:pt x="90075" y="125957"/>
                    <a:pt x="68109" y="125957"/>
                  </a:cubicBezTo>
                  <a:cubicBezTo>
                    <a:pt x="39111" y="125957"/>
                    <a:pt x="24109" y="108629"/>
                    <a:pt x="23038" y="76574"/>
                  </a:cubicBezTo>
                  <a:lnTo>
                    <a:pt x="128717" y="76574"/>
                  </a:lnTo>
                  <a:close/>
                  <a:moveTo>
                    <a:pt x="23841" y="58713"/>
                  </a:moveTo>
                  <a:cubicBezTo>
                    <a:pt x="27860" y="33922"/>
                    <a:pt x="42861" y="18727"/>
                    <a:pt x="65698" y="18727"/>
                  </a:cubicBezTo>
                  <a:cubicBezTo>
                    <a:pt x="88535" y="18727"/>
                    <a:pt x="103737" y="30256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EB1486D5-2213-DB6D-65FF-C5EB7D5F3EA4}"/>
                </a:ext>
              </a:extLst>
            </p:cNvPr>
            <p:cNvSpPr/>
            <p:nvPr/>
          </p:nvSpPr>
          <p:spPr>
            <a:xfrm>
              <a:off x="2819379" y="753022"/>
              <a:ext cx="30605" cy="29448"/>
            </a:xfrm>
            <a:custGeom>
              <a:avLst/>
              <a:gdLst>
                <a:gd name="connsiteX0" fmla="*/ 15336 w 30605"/>
                <a:gd name="connsiteY0" fmla="*/ 29449 h 29448"/>
                <a:gd name="connsiteX1" fmla="*/ 30606 w 30605"/>
                <a:gd name="connsiteY1" fmla="*/ 14254 h 29448"/>
                <a:gd name="connsiteX2" fmla="*/ 14290 w 30605"/>
                <a:gd name="connsiteY2" fmla="*/ 34 h 29448"/>
                <a:gd name="connsiteX3" fmla="*/ 0 w 30605"/>
                <a:gd name="connsiteY3" fmla="*/ 14254 h 29448"/>
                <a:gd name="connsiteX4" fmla="*/ 15336 w 30605"/>
                <a:gd name="connsiteY4" fmla="*/ 29449 h 2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05" h="29448">
                  <a:moveTo>
                    <a:pt x="15336" y="29449"/>
                  </a:moveTo>
                  <a:cubicBezTo>
                    <a:pt x="23769" y="29449"/>
                    <a:pt x="30606" y="22646"/>
                    <a:pt x="30606" y="14254"/>
                  </a:cubicBezTo>
                  <a:cubicBezTo>
                    <a:pt x="30046" y="5844"/>
                    <a:pt x="22741" y="-523"/>
                    <a:pt x="14290" y="34"/>
                  </a:cubicBezTo>
                  <a:cubicBezTo>
                    <a:pt x="6618" y="539"/>
                    <a:pt x="508" y="6620"/>
                    <a:pt x="0" y="14254"/>
                  </a:cubicBezTo>
                  <a:cubicBezTo>
                    <a:pt x="37" y="22657"/>
                    <a:pt x="6892" y="29449"/>
                    <a:pt x="15336" y="2944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CEEEC186-4FE6-EC3E-502B-9F1EB418BBF0}"/>
                </a:ext>
              </a:extLst>
            </p:cNvPr>
            <p:cNvSpPr/>
            <p:nvPr/>
          </p:nvSpPr>
          <p:spPr>
            <a:xfrm>
              <a:off x="2804646" y="812061"/>
              <a:ext cx="62483" cy="138818"/>
            </a:xfrm>
            <a:custGeom>
              <a:avLst/>
              <a:gdLst>
                <a:gd name="connsiteX0" fmla="*/ 42392 w 62483"/>
                <a:gd name="connsiteY0" fmla="*/ 121425 h 138818"/>
                <a:gd name="connsiteX1" fmla="*/ 42392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158 w 62483"/>
                <a:gd name="connsiteY4" fmla="*/ 17327 h 138818"/>
                <a:gd name="connsiteX5" fmla="*/ 20158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92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92" y="121425"/>
                  </a:moveTo>
                  <a:lnTo>
                    <a:pt x="4239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158" y="17327"/>
                  </a:lnTo>
                  <a:lnTo>
                    <a:pt x="20158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92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29487B1-9C85-2BF0-A472-74862816686B}"/>
                </a:ext>
              </a:extLst>
            </p:cNvPr>
            <p:cNvSpPr/>
            <p:nvPr/>
          </p:nvSpPr>
          <p:spPr>
            <a:xfrm>
              <a:off x="2279798" y="1075303"/>
              <a:ext cx="129788" cy="144350"/>
            </a:xfrm>
            <a:custGeom>
              <a:avLst/>
              <a:gdLst>
                <a:gd name="connsiteX0" fmla="*/ 109095 w 129788"/>
                <a:gd name="connsiteY0" fmla="*/ 92235 h 144350"/>
                <a:gd name="connsiteX1" fmla="*/ 68913 w 129788"/>
                <a:gd name="connsiteY1" fmla="*/ 126356 h 144350"/>
                <a:gd name="connsiteX2" fmla="*/ 23105 w 129788"/>
                <a:gd name="connsiteY2" fmla="*/ 74041 h 144350"/>
                <a:gd name="connsiteX3" fmla="*/ 23105 w 129788"/>
                <a:gd name="connsiteY3" fmla="*/ 71908 h 144350"/>
                <a:gd name="connsiteX4" fmla="*/ 68109 w 129788"/>
                <a:gd name="connsiteY4" fmla="*/ 18594 h 144350"/>
                <a:gd name="connsiteX5" fmla="*/ 109698 w 129788"/>
                <a:gd name="connsiteY5" fmla="*/ 49849 h 144350"/>
                <a:gd name="connsiteX6" fmla="*/ 128717 w 129788"/>
                <a:gd name="connsiteY6" fmla="*/ 49849 h 144350"/>
                <a:gd name="connsiteX7" fmla="*/ 128717 w 129788"/>
                <a:gd name="connsiteY7" fmla="*/ 3199 h 144350"/>
                <a:gd name="connsiteX8" fmla="*/ 109162 w 129788"/>
                <a:gd name="connsiteY8" fmla="*/ 3199 h 144350"/>
                <a:gd name="connsiteX9" fmla="*/ 109162 w 129788"/>
                <a:gd name="connsiteY9" fmla="*/ 20593 h 144350"/>
                <a:gd name="connsiteX10" fmla="*/ 68109 w 129788"/>
                <a:gd name="connsiteY10" fmla="*/ 0 h 144350"/>
                <a:gd name="connsiteX11" fmla="*/ 0 w 129788"/>
                <a:gd name="connsiteY11" fmla="*/ 71509 h 144350"/>
                <a:gd name="connsiteX12" fmla="*/ 0 w 129788"/>
                <a:gd name="connsiteY12" fmla="*/ 73641 h 144350"/>
                <a:gd name="connsiteX13" fmla="*/ 68645 w 129788"/>
                <a:gd name="connsiteY13" fmla="*/ 144350 h 144350"/>
                <a:gd name="connsiteX14" fmla="*/ 129789 w 129788"/>
                <a:gd name="connsiteY14" fmla="*/ 91835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788" h="144350">
                  <a:moveTo>
                    <a:pt x="109095" y="92235"/>
                  </a:moveTo>
                  <a:cubicBezTo>
                    <a:pt x="106952" y="114894"/>
                    <a:pt x="89004" y="126356"/>
                    <a:pt x="68913" y="126356"/>
                  </a:cubicBezTo>
                  <a:cubicBezTo>
                    <a:pt x="42125" y="126356"/>
                    <a:pt x="23105" y="108496"/>
                    <a:pt x="23105" y="74041"/>
                  </a:cubicBezTo>
                  <a:lnTo>
                    <a:pt x="23105" y="71908"/>
                  </a:lnTo>
                  <a:cubicBezTo>
                    <a:pt x="23105" y="39120"/>
                    <a:pt x="42660" y="18594"/>
                    <a:pt x="68109" y="18594"/>
                  </a:cubicBezTo>
                  <a:cubicBezTo>
                    <a:pt x="92017" y="18594"/>
                    <a:pt x="104608" y="30923"/>
                    <a:pt x="109698" y="49849"/>
                  </a:cubicBezTo>
                  <a:lnTo>
                    <a:pt x="128717" y="49849"/>
                  </a:lnTo>
                  <a:lnTo>
                    <a:pt x="128717" y="3199"/>
                  </a:lnTo>
                  <a:lnTo>
                    <a:pt x="109162" y="3199"/>
                  </a:lnTo>
                  <a:lnTo>
                    <a:pt x="109162" y="20593"/>
                  </a:lnTo>
                  <a:cubicBezTo>
                    <a:pt x="103536" y="9064"/>
                    <a:pt x="91750" y="0"/>
                    <a:pt x="68109" y="0"/>
                  </a:cubicBezTo>
                  <a:cubicBezTo>
                    <a:pt x="30606" y="0"/>
                    <a:pt x="0" y="28857"/>
                    <a:pt x="0" y="71509"/>
                  </a:cubicBezTo>
                  <a:lnTo>
                    <a:pt x="0" y="73641"/>
                  </a:lnTo>
                  <a:cubicBezTo>
                    <a:pt x="0" y="117159"/>
                    <a:pt x="29534" y="144350"/>
                    <a:pt x="68645" y="144350"/>
                  </a:cubicBezTo>
                  <a:cubicBezTo>
                    <a:pt x="102130" y="144350"/>
                    <a:pt x="126842" y="121958"/>
                    <a:pt x="129789" y="91835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0363CCE-BA2B-CD03-2AD5-524196A543B3}"/>
                </a:ext>
              </a:extLst>
            </p:cNvPr>
            <p:cNvSpPr/>
            <p:nvPr/>
          </p:nvSpPr>
          <p:spPr>
            <a:xfrm>
              <a:off x="2205729" y="1078902"/>
              <a:ext cx="62483" cy="138752"/>
            </a:xfrm>
            <a:custGeom>
              <a:avLst/>
              <a:gdLst>
                <a:gd name="connsiteX0" fmla="*/ 42325 w 62483"/>
                <a:gd name="connsiteY0" fmla="*/ 121425 h 138752"/>
                <a:gd name="connsiteX1" fmla="*/ 42325 w 62483"/>
                <a:gd name="connsiteY1" fmla="*/ 0 h 138752"/>
                <a:gd name="connsiteX2" fmla="*/ 0 w 62483"/>
                <a:gd name="connsiteY2" fmla="*/ 0 h 138752"/>
                <a:gd name="connsiteX3" fmla="*/ 0 w 62483"/>
                <a:gd name="connsiteY3" fmla="*/ 17327 h 138752"/>
                <a:gd name="connsiteX4" fmla="*/ 20091 w 62483"/>
                <a:gd name="connsiteY4" fmla="*/ 17327 h 138752"/>
                <a:gd name="connsiteX5" fmla="*/ 20091 w 62483"/>
                <a:gd name="connsiteY5" fmla="*/ 121425 h 138752"/>
                <a:gd name="connsiteX6" fmla="*/ 536 w 62483"/>
                <a:gd name="connsiteY6" fmla="*/ 121425 h 138752"/>
                <a:gd name="connsiteX7" fmla="*/ 536 w 62483"/>
                <a:gd name="connsiteY7" fmla="*/ 138752 h 138752"/>
                <a:gd name="connsiteX8" fmla="*/ 62483 w 62483"/>
                <a:gd name="connsiteY8" fmla="*/ 138752 h 138752"/>
                <a:gd name="connsiteX9" fmla="*/ 62483 w 62483"/>
                <a:gd name="connsiteY9" fmla="*/ 121425 h 138752"/>
                <a:gd name="connsiteX10" fmla="*/ 42325 w 62483"/>
                <a:gd name="connsiteY10" fmla="*/ 121425 h 13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752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752"/>
                  </a:lnTo>
                  <a:lnTo>
                    <a:pt x="62483" y="138752"/>
                  </a:lnTo>
                  <a:lnTo>
                    <a:pt x="62483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2C685EE0-E976-1646-61C0-1997D62510B5}"/>
                </a:ext>
              </a:extLst>
            </p:cNvPr>
            <p:cNvSpPr/>
            <p:nvPr/>
          </p:nvSpPr>
          <p:spPr>
            <a:xfrm>
              <a:off x="2220462" y="1019121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1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3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9761FB5-1CB8-406D-873E-3F3BB93A4D94}"/>
                </a:ext>
              </a:extLst>
            </p:cNvPr>
            <p:cNvSpPr/>
            <p:nvPr/>
          </p:nvSpPr>
          <p:spPr>
            <a:xfrm>
              <a:off x="2431017" y="1075703"/>
              <a:ext cx="129788" cy="141950"/>
            </a:xfrm>
            <a:custGeom>
              <a:avLst/>
              <a:gdLst>
                <a:gd name="connsiteX0" fmla="*/ 111037 w 129788"/>
                <a:gd name="connsiteY0" fmla="*/ 124624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624 h 141950"/>
                <a:gd name="connsiteX15" fmla="*/ 88736 w 129788"/>
                <a:gd name="connsiteY15" fmla="*/ 93168 h 141950"/>
                <a:gd name="connsiteX16" fmla="*/ 47750 w 129788"/>
                <a:gd name="connsiteY16" fmla="*/ 126490 h 141950"/>
                <a:gd name="connsiteX17" fmla="*/ 22234 w 129788"/>
                <a:gd name="connsiteY17" fmla="*/ 103031 h 141950"/>
                <a:gd name="connsiteX18" fmla="*/ 69984 w 129788"/>
                <a:gd name="connsiteY18" fmla="*/ 75507 h 141950"/>
                <a:gd name="connsiteX19" fmla="*/ 88736 w 129788"/>
                <a:gd name="connsiteY19" fmla="*/ 75507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624"/>
                  </a:moveTo>
                  <a:lnTo>
                    <a:pt x="111037" y="49916"/>
                  </a:lnTo>
                  <a:cubicBezTo>
                    <a:pt x="111037" y="9930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182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485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624"/>
                  </a:lnTo>
                  <a:close/>
                  <a:moveTo>
                    <a:pt x="88736" y="93168"/>
                  </a:moveTo>
                  <a:cubicBezTo>
                    <a:pt x="88736" y="114494"/>
                    <a:pt x="70520" y="126490"/>
                    <a:pt x="47750" y="126490"/>
                  </a:cubicBezTo>
                  <a:cubicBezTo>
                    <a:pt x="28664" y="126490"/>
                    <a:pt x="22234" y="115827"/>
                    <a:pt x="22234" y="103031"/>
                  </a:cubicBezTo>
                  <a:cubicBezTo>
                    <a:pt x="22234" y="83038"/>
                    <a:pt x="42325" y="75507"/>
                    <a:pt x="69984" y="75507"/>
                  </a:cubicBezTo>
                  <a:lnTo>
                    <a:pt x="88736" y="7550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F73F01C-E1BC-95D9-4B70-5A7B05E9FC5B}"/>
                </a:ext>
              </a:extLst>
            </p:cNvPr>
            <p:cNvSpPr/>
            <p:nvPr/>
          </p:nvSpPr>
          <p:spPr>
            <a:xfrm>
              <a:off x="2094691" y="1075703"/>
              <a:ext cx="92821" cy="141950"/>
            </a:xfrm>
            <a:custGeom>
              <a:avLst/>
              <a:gdLst>
                <a:gd name="connsiteX0" fmla="*/ 92821 w 92821"/>
                <a:gd name="connsiteY0" fmla="*/ 21926 h 141950"/>
                <a:gd name="connsiteX1" fmla="*/ 92821 w 92821"/>
                <a:gd name="connsiteY1" fmla="*/ 0 h 141950"/>
                <a:gd name="connsiteX2" fmla="*/ 42392 w 92821"/>
                <a:gd name="connsiteY2" fmla="*/ 29123 h 141950"/>
                <a:gd name="connsiteX3" fmla="*/ 42392 w 92821"/>
                <a:gd name="connsiteY3" fmla="*/ 3199 h 141950"/>
                <a:gd name="connsiteX4" fmla="*/ 0 w 92821"/>
                <a:gd name="connsiteY4" fmla="*/ 3199 h 141950"/>
                <a:gd name="connsiteX5" fmla="*/ 0 w 92821"/>
                <a:gd name="connsiteY5" fmla="*/ 20526 h 141950"/>
                <a:gd name="connsiteX6" fmla="*/ 20091 w 92821"/>
                <a:gd name="connsiteY6" fmla="*/ 20526 h 141950"/>
                <a:gd name="connsiteX7" fmla="*/ 20091 w 92821"/>
                <a:gd name="connsiteY7" fmla="*/ 124624 h 141950"/>
                <a:gd name="connsiteX8" fmla="*/ 536 w 92821"/>
                <a:gd name="connsiteY8" fmla="*/ 124624 h 141950"/>
                <a:gd name="connsiteX9" fmla="*/ 536 w 92821"/>
                <a:gd name="connsiteY9" fmla="*/ 141951 h 141950"/>
                <a:gd name="connsiteX10" fmla="*/ 63823 w 92821"/>
                <a:gd name="connsiteY10" fmla="*/ 141951 h 141950"/>
                <a:gd name="connsiteX11" fmla="*/ 63823 w 92821"/>
                <a:gd name="connsiteY11" fmla="*/ 124624 h 141950"/>
                <a:gd name="connsiteX12" fmla="*/ 42392 w 92821"/>
                <a:gd name="connsiteY12" fmla="*/ 124624 h 141950"/>
                <a:gd name="connsiteX13" fmla="*/ 42392 w 92821"/>
                <a:gd name="connsiteY13" fmla="*/ 65377 h 141950"/>
                <a:gd name="connsiteX14" fmla="*/ 92821 w 92821"/>
                <a:gd name="connsiteY14" fmla="*/ 21926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821" h="141950">
                  <a:moveTo>
                    <a:pt x="92821" y="21926"/>
                  </a:moveTo>
                  <a:lnTo>
                    <a:pt x="92821" y="0"/>
                  </a:lnTo>
                  <a:cubicBezTo>
                    <a:pt x="63823" y="0"/>
                    <a:pt x="48821" y="14395"/>
                    <a:pt x="42392" y="29123"/>
                  </a:cubicBezTo>
                  <a:lnTo>
                    <a:pt x="42392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624"/>
                  </a:lnTo>
                  <a:lnTo>
                    <a:pt x="536" y="124624"/>
                  </a:lnTo>
                  <a:lnTo>
                    <a:pt x="536" y="141951"/>
                  </a:lnTo>
                  <a:lnTo>
                    <a:pt x="63823" y="141951"/>
                  </a:lnTo>
                  <a:lnTo>
                    <a:pt x="63823" y="124624"/>
                  </a:lnTo>
                  <a:lnTo>
                    <a:pt x="42392" y="124624"/>
                  </a:lnTo>
                  <a:lnTo>
                    <a:pt x="42392" y="65377"/>
                  </a:lnTo>
                  <a:cubicBezTo>
                    <a:pt x="42392" y="30923"/>
                    <a:pt x="62216" y="21926"/>
                    <a:pt x="92821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F3D0D6EC-2404-85AC-8A8C-3B1F599FDFDA}"/>
                </a:ext>
              </a:extLst>
            </p:cNvPr>
            <p:cNvSpPr/>
            <p:nvPr/>
          </p:nvSpPr>
          <p:spPr>
            <a:xfrm>
              <a:off x="3225957" y="808862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412 w 128717"/>
                <a:gd name="connsiteY6" fmla="*/ 101698 h 144350"/>
                <a:gd name="connsiteX7" fmla="*/ 68109 w 128717"/>
                <a:gd name="connsiteY7" fmla="*/ 125957 h 144350"/>
                <a:gd name="connsiteX8" fmla="*/ 23105 w 128717"/>
                <a:gd name="connsiteY8" fmla="*/ 76574 h 144350"/>
                <a:gd name="connsiteX9" fmla="*/ 128717 w 128717"/>
                <a:gd name="connsiteY9" fmla="*/ 76574 h 144350"/>
                <a:gd name="connsiteX10" fmla="*/ 23909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79" y="0"/>
                    <a:pt x="65698" y="0"/>
                  </a:cubicBezTo>
                  <a:cubicBezTo>
                    <a:pt x="27123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95" y="144350"/>
                    <a:pt x="67841" y="144350"/>
                  </a:cubicBezTo>
                  <a:cubicBezTo>
                    <a:pt x="99786" y="144350"/>
                    <a:pt x="122556" y="129689"/>
                    <a:pt x="127646" y="101698"/>
                  </a:cubicBezTo>
                  <a:lnTo>
                    <a:pt x="105412" y="101698"/>
                  </a:lnTo>
                  <a:cubicBezTo>
                    <a:pt x="102465" y="117959"/>
                    <a:pt x="90142" y="125957"/>
                    <a:pt x="68109" y="125957"/>
                  </a:cubicBezTo>
                  <a:cubicBezTo>
                    <a:pt x="39178" y="125957"/>
                    <a:pt x="24176" y="108629"/>
                    <a:pt x="23105" y="76574"/>
                  </a:cubicBezTo>
                  <a:lnTo>
                    <a:pt x="128717" y="76574"/>
                  </a:lnTo>
                  <a:close/>
                  <a:moveTo>
                    <a:pt x="23909" y="58713"/>
                  </a:moveTo>
                  <a:cubicBezTo>
                    <a:pt x="27927" y="33922"/>
                    <a:pt x="42928" y="18727"/>
                    <a:pt x="65698" y="18727"/>
                  </a:cubicBezTo>
                  <a:cubicBezTo>
                    <a:pt x="88468" y="18727"/>
                    <a:pt x="103804" y="30190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</p:grpSp>
      <p:sp>
        <p:nvSpPr>
          <p:cNvPr id="44" name="Title 1">
            <a:extLst>
              <a:ext uri="{FF2B5EF4-FFF2-40B4-BE49-F238E27FC236}">
                <a16:creationId xmlns:a16="http://schemas.microsoft.com/office/drawing/2014/main" id="{EC83A746-FD95-BE59-3AA8-2C06846EE5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218" y="3640836"/>
            <a:ext cx="3474689" cy="1905514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Divider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27F52F31-5853-92C6-1897-97B953E9A9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0218" y="5608641"/>
            <a:ext cx="3474689" cy="71865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723217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bg>
      <p:bgPr>
        <a:solidFill>
          <a:srgbClr val="151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6374FE9B-8556-2BC0-49D0-E72392C254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5"/>
          <a:stretch/>
        </p:blipFill>
        <p:spPr>
          <a:xfrm>
            <a:off x="1582566" y="0"/>
            <a:ext cx="10609433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4064000" cy="6865257"/>
          </a:xfrm>
          <a:prstGeom prst="rect">
            <a:avLst/>
          </a:prstGeom>
          <a:gradFill>
            <a:gsLst>
              <a:gs pos="0">
                <a:schemeClr val="accent2"/>
              </a:gs>
              <a:gs pos="77000">
                <a:schemeClr val="accent2">
                  <a:lumMod val="7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87FCC9-62E3-4248-AC13-629A60BED709}"/>
              </a:ext>
            </a:extLst>
          </p:cNvPr>
          <p:cNvSpPr/>
          <p:nvPr userDrawn="1"/>
        </p:nvSpPr>
        <p:spPr>
          <a:xfrm>
            <a:off x="0" y="0"/>
            <a:ext cx="12192000" cy="118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grpSp>
        <p:nvGrpSpPr>
          <p:cNvPr id="9" name="Graphic 11">
            <a:extLst>
              <a:ext uri="{FF2B5EF4-FFF2-40B4-BE49-F238E27FC236}">
                <a16:creationId xmlns:a16="http://schemas.microsoft.com/office/drawing/2014/main" id="{D33F8154-CC88-8E33-A6AD-77B219481152}"/>
              </a:ext>
            </a:extLst>
          </p:cNvPr>
          <p:cNvGrpSpPr/>
          <p:nvPr userDrawn="1"/>
        </p:nvGrpSpPr>
        <p:grpSpPr>
          <a:xfrm>
            <a:off x="466296" y="500169"/>
            <a:ext cx="2888378" cy="783199"/>
            <a:chOff x="466296" y="500169"/>
            <a:chExt cx="2888378" cy="783199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0FA1E3C-625B-A175-FF47-C7032E75F231}"/>
                </a:ext>
              </a:extLst>
            </p:cNvPr>
            <p:cNvSpPr/>
            <p:nvPr/>
          </p:nvSpPr>
          <p:spPr>
            <a:xfrm>
              <a:off x="674116" y="500169"/>
              <a:ext cx="134527" cy="354810"/>
            </a:xfrm>
            <a:custGeom>
              <a:avLst/>
              <a:gdLst>
                <a:gd name="connsiteX0" fmla="*/ 77013 w 134527"/>
                <a:gd name="connsiteY0" fmla="*/ 16128 h 354810"/>
                <a:gd name="connsiteX1" fmla="*/ 67235 w 134527"/>
                <a:gd name="connsiteY1" fmla="*/ 0 h 354810"/>
                <a:gd name="connsiteX2" fmla="*/ 57524 w 134527"/>
                <a:gd name="connsiteY2" fmla="*/ 16128 h 354810"/>
                <a:gd name="connsiteX3" fmla="*/ 16605 w 134527"/>
                <a:gd name="connsiteY3" fmla="*/ 254112 h 354810"/>
                <a:gd name="connsiteX4" fmla="*/ 67235 w 134527"/>
                <a:gd name="connsiteY4" fmla="*/ 354811 h 354810"/>
                <a:gd name="connsiteX5" fmla="*/ 117932 w 134527"/>
                <a:gd name="connsiteY5" fmla="*/ 254112 h 354810"/>
                <a:gd name="connsiteX6" fmla="*/ 77013 w 134527"/>
                <a:gd name="connsiteY6" fmla="*/ 16128 h 35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527" h="354810">
                  <a:moveTo>
                    <a:pt x="77013" y="16128"/>
                  </a:moveTo>
                  <a:cubicBezTo>
                    <a:pt x="74736" y="12462"/>
                    <a:pt x="67235" y="0"/>
                    <a:pt x="67235" y="0"/>
                  </a:cubicBezTo>
                  <a:cubicBezTo>
                    <a:pt x="67235" y="0"/>
                    <a:pt x="60136" y="12462"/>
                    <a:pt x="57524" y="16128"/>
                  </a:cubicBezTo>
                  <a:cubicBezTo>
                    <a:pt x="31540" y="58380"/>
                    <a:pt x="-29202" y="157212"/>
                    <a:pt x="16605" y="254112"/>
                  </a:cubicBezTo>
                  <a:cubicBezTo>
                    <a:pt x="52502" y="330086"/>
                    <a:pt x="67235" y="354811"/>
                    <a:pt x="67235" y="354811"/>
                  </a:cubicBezTo>
                  <a:cubicBezTo>
                    <a:pt x="67235" y="354811"/>
                    <a:pt x="81969" y="330086"/>
                    <a:pt x="117932" y="254112"/>
                  </a:cubicBezTo>
                  <a:cubicBezTo>
                    <a:pt x="163740" y="157212"/>
                    <a:pt x="102930" y="58380"/>
                    <a:pt x="77013" y="16128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0EEC2D1-7D73-923B-AC9E-A4AF99DCCE74}"/>
                </a:ext>
              </a:extLst>
            </p:cNvPr>
            <p:cNvSpPr/>
            <p:nvPr/>
          </p:nvSpPr>
          <p:spPr>
            <a:xfrm>
              <a:off x="466296" y="708030"/>
              <a:ext cx="550178" cy="575338"/>
            </a:xfrm>
            <a:custGeom>
              <a:avLst/>
              <a:gdLst>
                <a:gd name="connsiteX0" fmla="*/ 416966 w 550178"/>
                <a:gd name="connsiteY0" fmla="*/ 67110 h 575338"/>
                <a:gd name="connsiteX1" fmla="*/ 416966 w 550178"/>
                <a:gd name="connsiteY1" fmla="*/ 0 h 575338"/>
                <a:gd name="connsiteX2" fmla="*/ 317247 w 550178"/>
                <a:gd name="connsiteY2" fmla="*/ 144683 h 575338"/>
                <a:gd name="connsiteX3" fmla="*/ 290459 w 550178"/>
                <a:gd name="connsiteY3" fmla="*/ 247448 h 575338"/>
                <a:gd name="connsiteX4" fmla="*/ 290459 w 550178"/>
                <a:gd name="connsiteY4" fmla="*/ 420721 h 575338"/>
                <a:gd name="connsiteX5" fmla="*/ 370355 w 550178"/>
                <a:gd name="connsiteY5" fmla="*/ 313025 h 575338"/>
                <a:gd name="connsiteX6" fmla="*/ 417234 w 550178"/>
                <a:gd name="connsiteY6" fmla="*/ 149415 h 575338"/>
                <a:gd name="connsiteX7" fmla="*/ 417234 w 550178"/>
                <a:gd name="connsiteY7" fmla="*/ 110029 h 575338"/>
                <a:gd name="connsiteX8" fmla="*/ 467878 w 550178"/>
                <a:gd name="connsiteY8" fmla="*/ 442795 h 575338"/>
                <a:gd name="connsiteX9" fmla="*/ 133480 w 550178"/>
                <a:gd name="connsiteY9" fmla="*/ 493192 h 575338"/>
                <a:gd name="connsiteX10" fmla="*/ 82836 w 550178"/>
                <a:gd name="connsiteY10" fmla="*/ 160426 h 575338"/>
                <a:gd name="connsiteX11" fmla="*/ 133480 w 550178"/>
                <a:gd name="connsiteY11" fmla="*/ 110029 h 575338"/>
                <a:gd name="connsiteX12" fmla="*/ 133480 w 550178"/>
                <a:gd name="connsiteY12" fmla="*/ 149415 h 575338"/>
                <a:gd name="connsiteX13" fmla="*/ 180359 w 550178"/>
                <a:gd name="connsiteY13" fmla="*/ 313025 h 575338"/>
                <a:gd name="connsiteX14" fmla="*/ 259384 w 550178"/>
                <a:gd name="connsiteY14" fmla="*/ 420388 h 575338"/>
                <a:gd name="connsiteX15" fmla="*/ 259384 w 550178"/>
                <a:gd name="connsiteY15" fmla="*/ 247448 h 575338"/>
                <a:gd name="connsiteX16" fmla="*/ 232931 w 550178"/>
                <a:gd name="connsiteY16" fmla="*/ 144683 h 575338"/>
                <a:gd name="connsiteX17" fmla="*/ 133212 w 550178"/>
                <a:gd name="connsiteY17" fmla="*/ 0 h 575338"/>
                <a:gd name="connsiteX18" fmla="*/ 133212 w 550178"/>
                <a:gd name="connsiteY18" fmla="*/ 67110 h 575338"/>
                <a:gd name="connsiteX19" fmla="*/ 39457 w 550178"/>
                <a:gd name="connsiteY19" fmla="*/ 442776 h 575338"/>
                <a:gd name="connsiteX20" fmla="*/ 416966 w 550178"/>
                <a:gd name="connsiteY20" fmla="*/ 536073 h 575338"/>
                <a:gd name="connsiteX21" fmla="*/ 510721 w 550178"/>
                <a:gd name="connsiteY21" fmla="*/ 160407 h 575338"/>
                <a:gd name="connsiteX22" fmla="*/ 416966 w 550178"/>
                <a:gd name="connsiteY22" fmla="*/ 67110 h 57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0178" h="575338">
                  <a:moveTo>
                    <a:pt x="416966" y="67110"/>
                  </a:moveTo>
                  <a:lnTo>
                    <a:pt x="416966" y="0"/>
                  </a:lnTo>
                  <a:lnTo>
                    <a:pt x="317247" y="144683"/>
                  </a:lnTo>
                  <a:cubicBezTo>
                    <a:pt x="308072" y="158012"/>
                    <a:pt x="290459" y="179405"/>
                    <a:pt x="290459" y="247448"/>
                  </a:cubicBezTo>
                  <a:lnTo>
                    <a:pt x="290459" y="420721"/>
                  </a:lnTo>
                  <a:lnTo>
                    <a:pt x="370355" y="313025"/>
                  </a:lnTo>
                  <a:cubicBezTo>
                    <a:pt x="423931" y="248114"/>
                    <a:pt x="416095" y="171274"/>
                    <a:pt x="417234" y="149415"/>
                  </a:cubicBezTo>
                  <a:lnTo>
                    <a:pt x="417234" y="110029"/>
                  </a:lnTo>
                  <a:cubicBezTo>
                    <a:pt x="523561" y="188003"/>
                    <a:pt x="546235" y="336987"/>
                    <a:pt x="467878" y="442795"/>
                  </a:cubicBezTo>
                  <a:cubicBezTo>
                    <a:pt x="389522" y="548602"/>
                    <a:pt x="239806" y="571166"/>
                    <a:pt x="133480" y="493192"/>
                  </a:cubicBezTo>
                  <a:cubicBezTo>
                    <a:pt x="27153" y="415218"/>
                    <a:pt x="4479" y="266233"/>
                    <a:pt x="82836" y="160426"/>
                  </a:cubicBezTo>
                  <a:cubicBezTo>
                    <a:pt x="97079" y="141192"/>
                    <a:pt x="114152" y="124203"/>
                    <a:pt x="133480" y="110029"/>
                  </a:cubicBezTo>
                  <a:lnTo>
                    <a:pt x="133480" y="149415"/>
                  </a:lnTo>
                  <a:cubicBezTo>
                    <a:pt x="134351" y="171274"/>
                    <a:pt x="126314" y="248114"/>
                    <a:pt x="180359" y="313025"/>
                  </a:cubicBezTo>
                  <a:lnTo>
                    <a:pt x="259384" y="420388"/>
                  </a:lnTo>
                  <a:lnTo>
                    <a:pt x="259384" y="247448"/>
                  </a:lnTo>
                  <a:cubicBezTo>
                    <a:pt x="259384" y="179405"/>
                    <a:pt x="242106" y="158279"/>
                    <a:pt x="232931" y="144683"/>
                  </a:cubicBezTo>
                  <a:lnTo>
                    <a:pt x="133212" y="0"/>
                  </a:lnTo>
                  <a:lnTo>
                    <a:pt x="133212" y="67110"/>
                  </a:lnTo>
                  <a:cubicBezTo>
                    <a:pt x="3076" y="145084"/>
                    <a:pt x="-38899" y="313276"/>
                    <a:pt x="39457" y="442776"/>
                  </a:cubicBezTo>
                  <a:cubicBezTo>
                    <a:pt x="117814" y="572277"/>
                    <a:pt x="286830" y="614047"/>
                    <a:pt x="416966" y="536073"/>
                  </a:cubicBezTo>
                  <a:cubicBezTo>
                    <a:pt x="547102" y="458099"/>
                    <a:pt x="589077" y="289908"/>
                    <a:pt x="510721" y="160407"/>
                  </a:cubicBezTo>
                  <a:cubicBezTo>
                    <a:pt x="487582" y="122166"/>
                    <a:pt x="455395" y="90136"/>
                    <a:pt x="416966" y="67110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39F15E0-5F6B-1417-37AD-40AAD320ED34}"/>
                </a:ext>
              </a:extLst>
            </p:cNvPr>
            <p:cNvSpPr/>
            <p:nvPr/>
          </p:nvSpPr>
          <p:spPr>
            <a:xfrm>
              <a:off x="1181883" y="1075703"/>
              <a:ext cx="137825" cy="144350"/>
            </a:xfrm>
            <a:custGeom>
              <a:avLst/>
              <a:gdLst>
                <a:gd name="connsiteX0" fmla="*/ 68913 w 137825"/>
                <a:gd name="connsiteY0" fmla="*/ 0 h 144350"/>
                <a:gd name="connsiteX1" fmla="*/ 0 w 137825"/>
                <a:gd name="connsiteY1" fmla="*/ 71242 h 144350"/>
                <a:gd name="connsiteX2" fmla="*/ 0 w 137825"/>
                <a:gd name="connsiteY2" fmla="*/ 73375 h 144350"/>
                <a:gd name="connsiteX3" fmla="*/ 68645 w 137825"/>
                <a:gd name="connsiteY3" fmla="*/ 144350 h 144350"/>
                <a:gd name="connsiteX4" fmla="*/ 137825 w 137825"/>
                <a:gd name="connsiteY4" fmla="*/ 73108 h 144350"/>
                <a:gd name="connsiteX5" fmla="*/ 137825 w 137825"/>
                <a:gd name="connsiteY5" fmla="*/ 70909 h 144350"/>
                <a:gd name="connsiteX6" fmla="*/ 68913 w 137825"/>
                <a:gd name="connsiteY6" fmla="*/ 0 h 144350"/>
                <a:gd name="connsiteX7" fmla="*/ 114788 w 137825"/>
                <a:gd name="connsiteY7" fmla="*/ 73308 h 144350"/>
                <a:gd name="connsiteX8" fmla="*/ 68913 w 137825"/>
                <a:gd name="connsiteY8" fmla="*/ 125890 h 144350"/>
                <a:gd name="connsiteX9" fmla="*/ 23105 w 137825"/>
                <a:gd name="connsiteY9" fmla="*/ 73308 h 144350"/>
                <a:gd name="connsiteX10" fmla="*/ 23105 w 137825"/>
                <a:gd name="connsiteY10" fmla="*/ 71175 h 144350"/>
                <a:gd name="connsiteX11" fmla="*/ 68913 w 137825"/>
                <a:gd name="connsiteY11" fmla="*/ 18394 h 144350"/>
                <a:gd name="connsiteX12" fmla="*/ 114788 w 137825"/>
                <a:gd name="connsiteY12" fmla="*/ 71709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825" h="144350">
                  <a:moveTo>
                    <a:pt x="68913" y="0"/>
                  </a:moveTo>
                  <a:cubicBezTo>
                    <a:pt x="29266" y="0"/>
                    <a:pt x="0" y="29390"/>
                    <a:pt x="0" y="71242"/>
                  </a:cubicBezTo>
                  <a:lnTo>
                    <a:pt x="0" y="73375"/>
                  </a:lnTo>
                  <a:cubicBezTo>
                    <a:pt x="0" y="114227"/>
                    <a:pt x="28730" y="144350"/>
                    <a:pt x="68645" y="144350"/>
                  </a:cubicBezTo>
                  <a:cubicBezTo>
                    <a:pt x="108559" y="144350"/>
                    <a:pt x="137825" y="115294"/>
                    <a:pt x="137825" y="73108"/>
                  </a:cubicBezTo>
                  <a:lnTo>
                    <a:pt x="137825" y="70909"/>
                  </a:lnTo>
                  <a:cubicBezTo>
                    <a:pt x="137825" y="29123"/>
                    <a:pt x="108626" y="0"/>
                    <a:pt x="68913" y="0"/>
                  </a:cubicBezTo>
                  <a:close/>
                  <a:moveTo>
                    <a:pt x="114788" y="73308"/>
                  </a:moveTo>
                  <a:cubicBezTo>
                    <a:pt x="114788" y="104830"/>
                    <a:pt x="97107" y="125890"/>
                    <a:pt x="68913" y="125890"/>
                  </a:cubicBezTo>
                  <a:cubicBezTo>
                    <a:pt x="40718" y="125890"/>
                    <a:pt x="23105" y="105364"/>
                    <a:pt x="23105" y="73308"/>
                  </a:cubicBezTo>
                  <a:lnTo>
                    <a:pt x="23105" y="71175"/>
                  </a:lnTo>
                  <a:cubicBezTo>
                    <a:pt x="23105" y="39186"/>
                    <a:pt x="40785" y="18394"/>
                    <a:pt x="68913" y="18394"/>
                  </a:cubicBezTo>
                  <a:cubicBezTo>
                    <a:pt x="97040" y="18394"/>
                    <a:pt x="114788" y="39186"/>
                    <a:pt x="114788" y="7170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FB579E4-6932-FE49-382D-63FE21E5BEA1}"/>
                </a:ext>
              </a:extLst>
            </p:cNvPr>
            <p:cNvSpPr/>
            <p:nvPr/>
          </p:nvSpPr>
          <p:spPr>
            <a:xfrm>
              <a:off x="1333371" y="1010641"/>
              <a:ext cx="78556" cy="207079"/>
            </a:xfrm>
            <a:custGeom>
              <a:avLst/>
              <a:gdLst>
                <a:gd name="connsiteX0" fmla="*/ 62751 w 78556"/>
                <a:gd name="connsiteY0" fmla="*/ 18411 h 207079"/>
                <a:gd name="connsiteX1" fmla="*/ 78556 w 78556"/>
                <a:gd name="connsiteY1" fmla="*/ 21344 h 207079"/>
                <a:gd name="connsiteX2" fmla="*/ 78556 w 78556"/>
                <a:gd name="connsiteY2" fmla="*/ 2683 h 207079"/>
                <a:gd name="connsiteX3" fmla="*/ 61948 w 78556"/>
                <a:gd name="connsiteY3" fmla="*/ 18 h 207079"/>
                <a:gd name="connsiteX4" fmla="*/ 20091 w 78556"/>
                <a:gd name="connsiteY4" fmla="*/ 44869 h 207079"/>
                <a:gd name="connsiteX5" fmla="*/ 20091 w 78556"/>
                <a:gd name="connsiteY5" fmla="*/ 68327 h 207079"/>
                <a:gd name="connsiteX6" fmla="*/ 0 w 78556"/>
                <a:gd name="connsiteY6" fmla="*/ 68327 h 207079"/>
                <a:gd name="connsiteX7" fmla="*/ 0 w 78556"/>
                <a:gd name="connsiteY7" fmla="*/ 85655 h 207079"/>
                <a:gd name="connsiteX8" fmla="*/ 20091 w 78556"/>
                <a:gd name="connsiteY8" fmla="*/ 85655 h 207079"/>
                <a:gd name="connsiteX9" fmla="*/ 20091 w 78556"/>
                <a:gd name="connsiteY9" fmla="*/ 189752 h 207079"/>
                <a:gd name="connsiteX10" fmla="*/ 536 w 78556"/>
                <a:gd name="connsiteY10" fmla="*/ 189752 h 207079"/>
                <a:gd name="connsiteX11" fmla="*/ 536 w 78556"/>
                <a:gd name="connsiteY11" fmla="*/ 207079 h 207079"/>
                <a:gd name="connsiteX12" fmla="*/ 67506 w 78556"/>
                <a:gd name="connsiteY12" fmla="*/ 207079 h 207079"/>
                <a:gd name="connsiteX13" fmla="*/ 67506 w 78556"/>
                <a:gd name="connsiteY13" fmla="*/ 189752 h 207079"/>
                <a:gd name="connsiteX14" fmla="*/ 42258 w 78556"/>
                <a:gd name="connsiteY14" fmla="*/ 189752 h 207079"/>
                <a:gd name="connsiteX15" fmla="*/ 42258 w 78556"/>
                <a:gd name="connsiteY15" fmla="*/ 85588 h 207079"/>
                <a:gd name="connsiteX16" fmla="*/ 76614 w 78556"/>
                <a:gd name="connsiteY16" fmla="*/ 85588 h 207079"/>
                <a:gd name="connsiteX17" fmla="*/ 76614 w 78556"/>
                <a:gd name="connsiteY17" fmla="*/ 68261 h 207079"/>
                <a:gd name="connsiteX18" fmla="*/ 42258 w 78556"/>
                <a:gd name="connsiteY18" fmla="*/ 68261 h 207079"/>
                <a:gd name="connsiteX19" fmla="*/ 42258 w 78556"/>
                <a:gd name="connsiteY19" fmla="*/ 42670 h 207079"/>
                <a:gd name="connsiteX20" fmla="*/ 62751 w 78556"/>
                <a:gd name="connsiteY20" fmla="*/ 18411 h 2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556" h="207079">
                  <a:moveTo>
                    <a:pt x="62751" y="18411"/>
                  </a:moveTo>
                  <a:cubicBezTo>
                    <a:pt x="68168" y="18277"/>
                    <a:pt x="73552" y="19276"/>
                    <a:pt x="78556" y="21344"/>
                  </a:cubicBezTo>
                  <a:lnTo>
                    <a:pt x="78556" y="2683"/>
                  </a:lnTo>
                  <a:cubicBezTo>
                    <a:pt x="73238" y="764"/>
                    <a:pt x="67603" y="-140"/>
                    <a:pt x="61948" y="18"/>
                  </a:cubicBezTo>
                  <a:cubicBezTo>
                    <a:pt x="34021" y="18"/>
                    <a:pt x="20091" y="16279"/>
                    <a:pt x="20091" y="44869"/>
                  </a:cubicBezTo>
                  <a:lnTo>
                    <a:pt x="20091" y="68327"/>
                  </a:lnTo>
                  <a:lnTo>
                    <a:pt x="0" y="68327"/>
                  </a:lnTo>
                  <a:lnTo>
                    <a:pt x="0" y="85655"/>
                  </a:lnTo>
                  <a:lnTo>
                    <a:pt x="20091" y="85655"/>
                  </a:lnTo>
                  <a:lnTo>
                    <a:pt x="20091" y="189752"/>
                  </a:lnTo>
                  <a:lnTo>
                    <a:pt x="536" y="189752"/>
                  </a:lnTo>
                  <a:lnTo>
                    <a:pt x="536" y="207079"/>
                  </a:lnTo>
                  <a:lnTo>
                    <a:pt x="67506" y="207079"/>
                  </a:lnTo>
                  <a:lnTo>
                    <a:pt x="67506" y="189752"/>
                  </a:lnTo>
                  <a:lnTo>
                    <a:pt x="42258" y="189752"/>
                  </a:lnTo>
                  <a:lnTo>
                    <a:pt x="42258" y="85588"/>
                  </a:lnTo>
                  <a:lnTo>
                    <a:pt x="76614" y="85588"/>
                  </a:lnTo>
                  <a:lnTo>
                    <a:pt x="76614" y="68261"/>
                  </a:lnTo>
                  <a:lnTo>
                    <a:pt x="42258" y="68261"/>
                  </a:lnTo>
                  <a:lnTo>
                    <a:pt x="42258" y="42670"/>
                  </a:lnTo>
                  <a:cubicBezTo>
                    <a:pt x="42325" y="28008"/>
                    <a:pt x="47951" y="18411"/>
                    <a:pt x="62751" y="1841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DA7C421-1E36-E375-D4E1-6D40DF73652A}"/>
                </a:ext>
              </a:extLst>
            </p:cNvPr>
            <p:cNvSpPr/>
            <p:nvPr/>
          </p:nvSpPr>
          <p:spPr>
            <a:xfrm>
              <a:off x="1697155" y="1075623"/>
              <a:ext cx="236874" cy="142030"/>
            </a:xfrm>
            <a:custGeom>
              <a:avLst/>
              <a:gdLst>
                <a:gd name="connsiteX0" fmla="*/ 217252 w 236874"/>
                <a:gd name="connsiteY0" fmla="*/ 124703 h 142030"/>
                <a:gd name="connsiteX1" fmla="*/ 217252 w 236874"/>
                <a:gd name="connsiteY1" fmla="*/ 55594 h 142030"/>
                <a:gd name="connsiteX2" fmla="*/ 170842 w 236874"/>
                <a:gd name="connsiteY2" fmla="*/ 80 h 142030"/>
                <a:gd name="connsiteX3" fmla="*/ 124431 w 236874"/>
                <a:gd name="connsiteY3" fmla="*/ 28403 h 142030"/>
                <a:gd name="connsiteX4" fmla="*/ 83445 w 236874"/>
                <a:gd name="connsiteY4" fmla="*/ 80 h 142030"/>
                <a:gd name="connsiteX5" fmla="*/ 42392 w 236874"/>
                <a:gd name="connsiteY5" fmla="*/ 25471 h 142030"/>
                <a:gd name="connsiteX6" fmla="*/ 42392 w 236874"/>
                <a:gd name="connsiteY6" fmla="*/ 3279 h 142030"/>
                <a:gd name="connsiteX7" fmla="*/ 0 w 236874"/>
                <a:gd name="connsiteY7" fmla="*/ 3279 h 142030"/>
                <a:gd name="connsiteX8" fmla="*/ 0 w 236874"/>
                <a:gd name="connsiteY8" fmla="*/ 20606 h 142030"/>
                <a:gd name="connsiteX9" fmla="*/ 20091 w 236874"/>
                <a:gd name="connsiteY9" fmla="*/ 20606 h 142030"/>
                <a:gd name="connsiteX10" fmla="*/ 20091 w 236874"/>
                <a:gd name="connsiteY10" fmla="*/ 124703 h 142030"/>
                <a:gd name="connsiteX11" fmla="*/ 469 w 236874"/>
                <a:gd name="connsiteY11" fmla="*/ 124703 h 142030"/>
                <a:gd name="connsiteX12" fmla="*/ 469 w 236874"/>
                <a:gd name="connsiteY12" fmla="*/ 142031 h 142030"/>
                <a:gd name="connsiteX13" fmla="*/ 62417 w 236874"/>
                <a:gd name="connsiteY13" fmla="*/ 142031 h 142030"/>
                <a:gd name="connsiteX14" fmla="*/ 62417 w 236874"/>
                <a:gd name="connsiteY14" fmla="*/ 124703 h 142030"/>
                <a:gd name="connsiteX15" fmla="*/ 42325 w 236874"/>
                <a:gd name="connsiteY15" fmla="*/ 124703 h 142030"/>
                <a:gd name="connsiteX16" fmla="*/ 42325 w 236874"/>
                <a:gd name="connsiteY16" fmla="*/ 56660 h 142030"/>
                <a:gd name="connsiteX17" fmla="*/ 75184 w 236874"/>
                <a:gd name="connsiteY17" fmla="*/ 19398 h 142030"/>
                <a:gd name="connsiteX18" fmla="*/ 78556 w 236874"/>
                <a:gd name="connsiteY18" fmla="*/ 19340 h 142030"/>
                <a:gd name="connsiteX19" fmla="*/ 107488 w 236874"/>
                <a:gd name="connsiteY19" fmla="*/ 53995 h 142030"/>
                <a:gd name="connsiteX20" fmla="*/ 107488 w 236874"/>
                <a:gd name="connsiteY20" fmla="*/ 124703 h 142030"/>
                <a:gd name="connsiteX21" fmla="*/ 87397 w 236874"/>
                <a:gd name="connsiteY21" fmla="*/ 124703 h 142030"/>
                <a:gd name="connsiteX22" fmla="*/ 87397 w 236874"/>
                <a:gd name="connsiteY22" fmla="*/ 142031 h 142030"/>
                <a:gd name="connsiteX23" fmla="*/ 149880 w 236874"/>
                <a:gd name="connsiteY23" fmla="*/ 142031 h 142030"/>
                <a:gd name="connsiteX24" fmla="*/ 149880 w 236874"/>
                <a:gd name="connsiteY24" fmla="*/ 124703 h 142030"/>
                <a:gd name="connsiteX25" fmla="*/ 129789 w 236874"/>
                <a:gd name="connsiteY25" fmla="*/ 124703 h 142030"/>
                <a:gd name="connsiteX26" fmla="*/ 129789 w 236874"/>
                <a:gd name="connsiteY26" fmla="*/ 56660 h 142030"/>
                <a:gd name="connsiteX27" fmla="*/ 162647 w 236874"/>
                <a:gd name="connsiteY27" fmla="*/ 19398 h 142030"/>
                <a:gd name="connsiteX28" fmla="*/ 166020 w 236874"/>
                <a:gd name="connsiteY28" fmla="*/ 19340 h 142030"/>
                <a:gd name="connsiteX29" fmla="*/ 195018 w 236874"/>
                <a:gd name="connsiteY29" fmla="*/ 53995 h 142030"/>
                <a:gd name="connsiteX30" fmla="*/ 195018 w 236874"/>
                <a:gd name="connsiteY30" fmla="*/ 124703 h 142030"/>
                <a:gd name="connsiteX31" fmla="*/ 174927 w 236874"/>
                <a:gd name="connsiteY31" fmla="*/ 124703 h 142030"/>
                <a:gd name="connsiteX32" fmla="*/ 174927 w 236874"/>
                <a:gd name="connsiteY32" fmla="*/ 142031 h 142030"/>
                <a:gd name="connsiteX33" fmla="*/ 236875 w 236874"/>
                <a:gd name="connsiteY33" fmla="*/ 142031 h 142030"/>
                <a:gd name="connsiteX34" fmla="*/ 236875 w 236874"/>
                <a:gd name="connsiteY34" fmla="*/ 124703 h 14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6874" h="142030">
                  <a:moveTo>
                    <a:pt x="217252" y="124703"/>
                  </a:moveTo>
                  <a:lnTo>
                    <a:pt x="217252" y="55594"/>
                  </a:lnTo>
                  <a:cubicBezTo>
                    <a:pt x="217252" y="15008"/>
                    <a:pt x="195822" y="80"/>
                    <a:pt x="170842" y="80"/>
                  </a:cubicBezTo>
                  <a:cubicBezTo>
                    <a:pt x="151216" y="-37"/>
                    <a:pt x="133224" y="10943"/>
                    <a:pt x="124431" y="28403"/>
                  </a:cubicBezTo>
                  <a:cubicBezTo>
                    <a:pt x="119029" y="10642"/>
                    <a:pt x="102057" y="-1087"/>
                    <a:pt x="83445" y="80"/>
                  </a:cubicBezTo>
                  <a:cubicBezTo>
                    <a:pt x="65852" y="-525"/>
                    <a:pt x="49635" y="9505"/>
                    <a:pt x="42392" y="25471"/>
                  </a:cubicBezTo>
                  <a:lnTo>
                    <a:pt x="42392" y="3279"/>
                  </a:lnTo>
                  <a:lnTo>
                    <a:pt x="0" y="3279"/>
                  </a:lnTo>
                  <a:lnTo>
                    <a:pt x="0" y="20606"/>
                  </a:lnTo>
                  <a:lnTo>
                    <a:pt x="20091" y="20606"/>
                  </a:lnTo>
                  <a:lnTo>
                    <a:pt x="20091" y="124703"/>
                  </a:lnTo>
                  <a:lnTo>
                    <a:pt x="469" y="124703"/>
                  </a:lnTo>
                  <a:lnTo>
                    <a:pt x="469" y="142031"/>
                  </a:lnTo>
                  <a:lnTo>
                    <a:pt x="62417" y="142031"/>
                  </a:lnTo>
                  <a:lnTo>
                    <a:pt x="62417" y="124703"/>
                  </a:lnTo>
                  <a:lnTo>
                    <a:pt x="42325" y="124703"/>
                  </a:lnTo>
                  <a:lnTo>
                    <a:pt x="42325" y="56660"/>
                  </a:lnTo>
                  <a:cubicBezTo>
                    <a:pt x="41059" y="37341"/>
                    <a:pt x="55770" y="20658"/>
                    <a:pt x="75184" y="19398"/>
                  </a:cubicBezTo>
                  <a:cubicBezTo>
                    <a:pt x="76306" y="19325"/>
                    <a:pt x="77432" y="19306"/>
                    <a:pt x="78556" y="19340"/>
                  </a:cubicBezTo>
                  <a:cubicBezTo>
                    <a:pt x="97844" y="19340"/>
                    <a:pt x="107488" y="29470"/>
                    <a:pt x="107488" y="53995"/>
                  </a:cubicBezTo>
                  <a:lnTo>
                    <a:pt x="107488" y="124703"/>
                  </a:lnTo>
                  <a:lnTo>
                    <a:pt x="87397" y="124703"/>
                  </a:lnTo>
                  <a:lnTo>
                    <a:pt x="87397" y="142031"/>
                  </a:lnTo>
                  <a:lnTo>
                    <a:pt x="149880" y="142031"/>
                  </a:lnTo>
                  <a:lnTo>
                    <a:pt x="149880" y="124703"/>
                  </a:lnTo>
                  <a:lnTo>
                    <a:pt x="129789" y="124703"/>
                  </a:lnTo>
                  <a:lnTo>
                    <a:pt x="129789" y="56660"/>
                  </a:lnTo>
                  <a:cubicBezTo>
                    <a:pt x="128522" y="37341"/>
                    <a:pt x="143233" y="20658"/>
                    <a:pt x="162647" y="19398"/>
                  </a:cubicBezTo>
                  <a:cubicBezTo>
                    <a:pt x="163770" y="19325"/>
                    <a:pt x="164895" y="19306"/>
                    <a:pt x="166020" y="19340"/>
                  </a:cubicBezTo>
                  <a:cubicBezTo>
                    <a:pt x="185307" y="19340"/>
                    <a:pt x="195018" y="29470"/>
                    <a:pt x="195018" y="53995"/>
                  </a:cubicBezTo>
                  <a:lnTo>
                    <a:pt x="195018" y="124703"/>
                  </a:lnTo>
                  <a:lnTo>
                    <a:pt x="174927" y="124703"/>
                  </a:lnTo>
                  <a:lnTo>
                    <a:pt x="174927" y="142031"/>
                  </a:lnTo>
                  <a:lnTo>
                    <a:pt x="236875" y="142031"/>
                  </a:lnTo>
                  <a:lnTo>
                    <a:pt x="236875" y="12470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F79A540-E9F7-6064-EA93-3C246E21BCE3}"/>
                </a:ext>
              </a:extLst>
            </p:cNvPr>
            <p:cNvSpPr/>
            <p:nvPr/>
          </p:nvSpPr>
          <p:spPr>
            <a:xfrm>
              <a:off x="1477625" y="1027053"/>
              <a:ext cx="202116" cy="190600"/>
            </a:xfrm>
            <a:custGeom>
              <a:avLst/>
              <a:gdLst>
                <a:gd name="connsiteX0" fmla="*/ 183432 w 202116"/>
                <a:gd name="connsiteY0" fmla="*/ 173273 h 190600"/>
                <a:gd name="connsiteX1" fmla="*/ 116931 w 202116"/>
                <a:gd name="connsiteY1" fmla="*/ 0 h 190600"/>
                <a:gd name="connsiteX2" fmla="*/ 85789 w 202116"/>
                <a:gd name="connsiteY2" fmla="*/ 0 h 190600"/>
                <a:gd name="connsiteX3" fmla="*/ 18283 w 202116"/>
                <a:gd name="connsiteY3" fmla="*/ 173273 h 190600"/>
                <a:gd name="connsiteX4" fmla="*/ 0 w 202116"/>
                <a:gd name="connsiteY4" fmla="*/ 173273 h 190600"/>
                <a:gd name="connsiteX5" fmla="*/ 0 w 202116"/>
                <a:gd name="connsiteY5" fmla="*/ 190601 h 190600"/>
                <a:gd name="connsiteX6" fmla="*/ 61680 w 202116"/>
                <a:gd name="connsiteY6" fmla="*/ 190601 h 190600"/>
                <a:gd name="connsiteX7" fmla="*/ 61680 w 202116"/>
                <a:gd name="connsiteY7" fmla="*/ 173273 h 190600"/>
                <a:gd name="connsiteX8" fmla="*/ 40182 w 202116"/>
                <a:gd name="connsiteY8" fmla="*/ 173273 h 190600"/>
                <a:gd name="connsiteX9" fmla="*/ 58465 w 202116"/>
                <a:gd name="connsiteY9" fmla="*/ 125223 h 190600"/>
                <a:gd name="connsiteX10" fmla="*/ 141977 w 202116"/>
                <a:gd name="connsiteY10" fmla="*/ 125223 h 190600"/>
                <a:gd name="connsiteX11" fmla="*/ 160260 w 202116"/>
                <a:gd name="connsiteY11" fmla="*/ 173273 h 190600"/>
                <a:gd name="connsiteX12" fmla="*/ 139366 w 202116"/>
                <a:gd name="connsiteY12" fmla="*/ 173273 h 190600"/>
                <a:gd name="connsiteX13" fmla="*/ 139366 w 202116"/>
                <a:gd name="connsiteY13" fmla="*/ 190601 h 190600"/>
                <a:gd name="connsiteX14" fmla="*/ 202117 w 202116"/>
                <a:gd name="connsiteY14" fmla="*/ 190601 h 190600"/>
                <a:gd name="connsiteX15" fmla="*/ 202117 w 202116"/>
                <a:gd name="connsiteY15" fmla="*/ 173273 h 190600"/>
                <a:gd name="connsiteX16" fmla="*/ 65497 w 202116"/>
                <a:gd name="connsiteY16" fmla="*/ 107363 h 190600"/>
                <a:gd name="connsiteX17" fmla="*/ 99786 w 202116"/>
                <a:gd name="connsiteY17" fmla="*/ 19060 h 190600"/>
                <a:gd name="connsiteX18" fmla="*/ 100858 w 202116"/>
                <a:gd name="connsiteY18" fmla="*/ 19060 h 190600"/>
                <a:gd name="connsiteX19" fmla="*/ 135080 w 202116"/>
                <a:gd name="connsiteY19" fmla="*/ 107363 h 1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2116" h="190600">
                  <a:moveTo>
                    <a:pt x="183432" y="173273"/>
                  </a:moveTo>
                  <a:lnTo>
                    <a:pt x="116931" y="0"/>
                  </a:lnTo>
                  <a:lnTo>
                    <a:pt x="85789" y="0"/>
                  </a:lnTo>
                  <a:lnTo>
                    <a:pt x="18283" y="173273"/>
                  </a:lnTo>
                  <a:lnTo>
                    <a:pt x="0" y="173273"/>
                  </a:lnTo>
                  <a:lnTo>
                    <a:pt x="0" y="190601"/>
                  </a:lnTo>
                  <a:lnTo>
                    <a:pt x="61680" y="190601"/>
                  </a:lnTo>
                  <a:lnTo>
                    <a:pt x="61680" y="173273"/>
                  </a:lnTo>
                  <a:lnTo>
                    <a:pt x="40182" y="173273"/>
                  </a:lnTo>
                  <a:lnTo>
                    <a:pt x="58465" y="125223"/>
                  </a:lnTo>
                  <a:lnTo>
                    <a:pt x="141977" y="125223"/>
                  </a:lnTo>
                  <a:lnTo>
                    <a:pt x="160260" y="173273"/>
                  </a:lnTo>
                  <a:lnTo>
                    <a:pt x="139366" y="173273"/>
                  </a:lnTo>
                  <a:lnTo>
                    <a:pt x="139366" y="190601"/>
                  </a:lnTo>
                  <a:lnTo>
                    <a:pt x="202117" y="190601"/>
                  </a:lnTo>
                  <a:lnTo>
                    <a:pt x="202117" y="173273"/>
                  </a:lnTo>
                  <a:close/>
                  <a:moveTo>
                    <a:pt x="65497" y="107363"/>
                  </a:moveTo>
                  <a:lnTo>
                    <a:pt x="99786" y="19060"/>
                  </a:lnTo>
                  <a:lnTo>
                    <a:pt x="100858" y="19060"/>
                  </a:lnTo>
                  <a:lnTo>
                    <a:pt x="135080" y="10736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0D1A90A-E569-D480-845E-AB2367D2898E}"/>
                </a:ext>
              </a:extLst>
            </p:cNvPr>
            <p:cNvSpPr/>
            <p:nvPr/>
          </p:nvSpPr>
          <p:spPr>
            <a:xfrm>
              <a:off x="1175521" y="757080"/>
              <a:ext cx="170172" cy="196265"/>
            </a:xfrm>
            <a:custGeom>
              <a:avLst/>
              <a:gdLst>
                <a:gd name="connsiteX0" fmla="*/ 148072 w 170172"/>
                <a:gd name="connsiteY0" fmla="*/ 130488 h 196265"/>
                <a:gd name="connsiteX1" fmla="*/ 90142 w 170172"/>
                <a:gd name="connsiteY1" fmla="*/ 177139 h 196265"/>
                <a:gd name="connsiteX2" fmla="*/ 24176 w 170172"/>
                <a:gd name="connsiteY2" fmla="*/ 99232 h 196265"/>
                <a:gd name="connsiteX3" fmla="*/ 24176 w 170172"/>
                <a:gd name="connsiteY3" fmla="*/ 97100 h 196265"/>
                <a:gd name="connsiteX4" fmla="*/ 90410 w 170172"/>
                <a:gd name="connsiteY4" fmla="*/ 18394 h 196265"/>
                <a:gd name="connsiteX5" fmla="*/ 147268 w 170172"/>
                <a:gd name="connsiteY5" fmla="*/ 62378 h 196265"/>
                <a:gd name="connsiteX6" fmla="*/ 166824 w 170172"/>
                <a:gd name="connsiteY6" fmla="*/ 62378 h 196265"/>
                <a:gd name="connsiteX7" fmla="*/ 166824 w 170172"/>
                <a:gd name="connsiteY7" fmla="*/ 3732 h 196265"/>
                <a:gd name="connsiteX8" fmla="*/ 145929 w 170172"/>
                <a:gd name="connsiteY8" fmla="*/ 3732 h 196265"/>
                <a:gd name="connsiteX9" fmla="*/ 145929 w 170172"/>
                <a:gd name="connsiteY9" fmla="*/ 25658 h 196265"/>
                <a:gd name="connsiteX10" fmla="*/ 90946 w 170172"/>
                <a:gd name="connsiteY10" fmla="*/ 0 h 196265"/>
                <a:gd name="connsiteX11" fmla="*/ 0 w 170172"/>
                <a:gd name="connsiteY11" fmla="*/ 97433 h 196265"/>
                <a:gd name="connsiteX12" fmla="*/ 0 w 170172"/>
                <a:gd name="connsiteY12" fmla="*/ 99566 h 196265"/>
                <a:gd name="connsiteX13" fmla="*/ 89807 w 170172"/>
                <a:gd name="connsiteY13" fmla="*/ 196266 h 196265"/>
                <a:gd name="connsiteX14" fmla="*/ 170172 w 170172"/>
                <a:gd name="connsiteY14" fmla="*/ 130622 h 19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172" h="196265">
                  <a:moveTo>
                    <a:pt x="148072" y="130488"/>
                  </a:moveTo>
                  <a:cubicBezTo>
                    <a:pt x="142982" y="161744"/>
                    <a:pt x="121284" y="177139"/>
                    <a:pt x="90142" y="177139"/>
                  </a:cubicBezTo>
                  <a:cubicBezTo>
                    <a:pt x="48822" y="177139"/>
                    <a:pt x="24176" y="147816"/>
                    <a:pt x="24176" y="99232"/>
                  </a:cubicBezTo>
                  <a:lnTo>
                    <a:pt x="24176" y="97100"/>
                  </a:lnTo>
                  <a:cubicBezTo>
                    <a:pt x="24176" y="49050"/>
                    <a:pt x="50965" y="18394"/>
                    <a:pt x="90410" y="18394"/>
                  </a:cubicBezTo>
                  <a:cubicBezTo>
                    <a:pt x="119609" y="18394"/>
                    <a:pt x="139500" y="30656"/>
                    <a:pt x="147268" y="62378"/>
                  </a:cubicBezTo>
                  <a:lnTo>
                    <a:pt x="166824" y="62378"/>
                  </a:lnTo>
                  <a:lnTo>
                    <a:pt x="166824" y="3732"/>
                  </a:lnTo>
                  <a:lnTo>
                    <a:pt x="145929" y="3732"/>
                  </a:lnTo>
                  <a:lnTo>
                    <a:pt x="145929" y="25658"/>
                  </a:lnTo>
                  <a:cubicBezTo>
                    <a:pt x="136017" y="7797"/>
                    <a:pt x="115323" y="0"/>
                    <a:pt x="90946" y="0"/>
                  </a:cubicBezTo>
                  <a:cubicBezTo>
                    <a:pt x="38374" y="0"/>
                    <a:pt x="0" y="40853"/>
                    <a:pt x="0" y="97433"/>
                  </a:cubicBezTo>
                  <a:lnTo>
                    <a:pt x="0" y="99566"/>
                  </a:lnTo>
                  <a:cubicBezTo>
                    <a:pt x="201" y="158279"/>
                    <a:pt x="34222" y="196266"/>
                    <a:pt x="89807" y="196266"/>
                  </a:cubicBezTo>
                  <a:cubicBezTo>
                    <a:pt x="132669" y="196266"/>
                    <a:pt x="163475" y="174673"/>
                    <a:pt x="170172" y="13062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03DF277-DB7C-63F3-6E41-9B5FF0566A29}"/>
                </a:ext>
              </a:extLst>
            </p:cNvPr>
            <p:cNvSpPr/>
            <p:nvPr/>
          </p:nvSpPr>
          <p:spPr>
            <a:xfrm>
              <a:off x="1363775" y="811994"/>
              <a:ext cx="153094" cy="141220"/>
            </a:xfrm>
            <a:custGeom>
              <a:avLst/>
              <a:gdLst>
                <a:gd name="connsiteX0" fmla="*/ 133204 w 153094"/>
                <a:gd name="connsiteY0" fmla="*/ 121358 h 141220"/>
                <a:gd name="connsiteX1" fmla="*/ 133204 w 153094"/>
                <a:gd name="connsiteY1" fmla="*/ 67 h 141220"/>
                <a:gd name="connsiteX2" fmla="*/ 91348 w 153094"/>
                <a:gd name="connsiteY2" fmla="*/ 67 h 141220"/>
                <a:gd name="connsiteX3" fmla="*/ 91348 w 153094"/>
                <a:gd name="connsiteY3" fmla="*/ 17394 h 141220"/>
                <a:gd name="connsiteX4" fmla="*/ 110903 w 153094"/>
                <a:gd name="connsiteY4" fmla="*/ 17394 h 141220"/>
                <a:gd name="connsiteX5" fmla="*/ 110903 w 153094"/>
                <a:gd name="connsiteY5" fmla="*/ 83638 h 141220"/>
                <a:gd name="connsiteX6" fmla="*/ 76828 w 153094"/>
                <a:gd name="connsiteY6" fmla="*/ 121969 h 141220"/>
                <a:gd name="connsiteX7" fmla="*/ 73668 w 153094"/>
                <a:gd name="connsiteY7" fmla="*/ 122024 h 141220"/>
                <a:gd name="connsiteX8" fmla="*/ 41723 w 153094"/>
                <a:gd name="connsiteY8" fmla="*/ 86637 h 141220"/>
                <a:gd name="connsiteX9" fmla="*/ 41723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238 w 153094"/>
                <a:gd name="connsiteY15" fmla="*/ 115360 h 141220"/>
                <a:gd name="connsiteX16" fmla="*/ 111238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204" y="121358"/>
                  </a:moveTo>
                  <a:lnTo>
                    <a:pt x="133204" y="67"/>
                  </a:lnTo>
                  <a:lnTo>
                    <a:pt x="91348" y="67"/>
                  </a:lnTo>
                  <a:lnTo>
                    <a:pt x="91348" y="17394"/>
                  </a:lnTo>
                  <a:lnTo>
                    <a:pt x="110903" y="17394"/>
                  </a:lnTo>
                  <a:lnTo>
                    <a:pt x="110903" y="83638"/>
                  </a:lnTo>
                  <a:cubicBezTo>
                    <a:pt x="112130" y="103586"/>
                    <a:pt x="96875" y="120748"/>
                    <a:pt x="76828" y="121969"/>
                  </a:cubicBezTo>
                  <a:cubicBezTo>
                    <a:pt x="75776" y="122033"/>
                    <a:pt x="74721" y="122052"/>
                    <a:pt x="73668" y="122024"/>
                  </a:cubicBezTo>
                  <a:cubicBezTo>
                    <a:pt x="52237" y="122024"/>
                    <a:pt x="41723" y="111362"/>
                    <a:pt x="41723" y="86637"/>
                  </a:cubicBezTo>
                  <a:lnTo>
                    <a:pt x="41723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647" y="141218"/>
                    <a:pt x="67841" y="141218"/>
                  </a:cubicBezTo>
                  <a:cubicBezTo>
                    <a:pt x="86045" y="141416"/>
                    <a:pt x="102817" y="131422"/>
                    <a:pt x="111238" y="115360"/>
                  </a:cubicBezTo>
                  <a:lnTo>
                    <a:pt x="111238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D41BA5C-67EE-49D3-F242-892D89536A61}"/>
                </a:ext>
              </a:extLst>
            </p:cNvPr>
            <p:cNvSpPr/>
            <p:nvPr/>
          </p:nvSpPr>
          <p:spPr>
            <a:xfrm>
              <a:off x="2972474" y="811994"/>
              <a:ext cx="153094" cy="141220"/>
            </a:xfrm>
            <a:custGeom>
              <a:avLst/>
              <a:gdLst>
                <a:gd name="connsiteX0" fmla="*/ 133539 w 153094"/>
                <a:gd name="connsiteY0" fmla="*/ 121358 h 141220"/>
                <a:gd name="connsiteX1" fmla="*/ 133539 w 153094"/>
                <a:gd name="connsiteY1" fmla="*/ 67 h 141220"/>
                <a:gd name="connsiteX2" fmla="*/ 91750 w 153094"/>
                <a:gd name="connsiteY2" fmla="*/ 67 h 141220"/>
                <a:gd name="connsiteX3" fmla="*/ 91750 w 153094"/>
                <a:gd name="connsiteY3" fmla="*/ 17394 h 141220"/>
                <a:gd name="connsiteX4" fmla="*/ 111305 w 153094"/>
                <a:gd name="connsiteY4" fmla="*/ 17394 h 141220"/>
                <a:gd name="connsiteX5" fmla="*/ 111305 w 153094"/>
                <a:gd name="connsiteY5" fmla="*/ 83638 h 141220"/>
                <a:gd name="connsiteX6" fmla="*/ 77241 w 153094"/>
                <a:gd name="connsiteY6" fmla="*/ 121978 h 141220"/>
                <a:gd name="connsiteX7" fmla="*/ 73735 w 153094"/>
                <a:gd name="connsiteY7" fmla="*/ 122024 h 141220"/>
                <a:gd name="connsiteX8" fmla="*/ 41857 w 153094"/>
                <a:gd name="connsiteY8" fmla="*/ 86637 h 141220"/>
                <a:gd name="connsiteX9" fmla="*/ 41857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305 w 153094"/>
                <a:gd name="connsiteY15" fmla="*/ 115360 h 141220"/>
                <a:gd name="connsiteX16" fmla="*/ 111305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539" y="121358"/>
                  </a:moveTo>
                  <a:lnTo>
                    <a:pt x="133539" y="67"/>
                  </a:lnTo>
                  <a:lnTo>
                    <a:pt x="91750" y="67"/>
                  </a:lnTo>
                  <a:lnTo>
                    <a:pt x="91750" y="17394"/>
                  </a:lnTo>
                  <a:lnTo>
                    <a:pt x="111305" y="17394"/>
                  </a:lnTo>
                  <a:lnTo>
                    <a:pt x="111305" y="83638"/>
                  </a:lnTo>
                  <a:cubicBezTo>
                    <a:pt x="112538" y="103586"/>
                    <a:pt x="97287" y="120752"/>
                    <a:pt x="77241" y="121978"/>
                  </a:cubicBezTo>
                  <a:cubicBezTo>
                    <a:pt x="76074" y="122050"/>
                    <a:pt x="74903" y="122065"/>
                    <a:pt x="73735" y="122024"/>
                  </a:cubicBezTo>
                  <a:cubicBezTo>
                    <a:pt x="52304" y="122024"/>
                    <a:pt x="41857" y="111362"/>
                    <a:pt x="41857" y="86637"/>
                  </a:cubicBezTo>
                  <a:lnTo>
                    <a:pt x="41857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981" y="141218"/>
                    <a:pt x="67841" y="141218"/>
                  </a:cubicBezTo>
                  <a:cubicBezTo>
                    <a:pt x="86061" y="141410"/>
                    <a:pt x="102850" y="131421"/>
                    <a:pt x="111305" y="115360"/>
                  </a:cubicBezTo>
                  <a:lnTo>
                    <a:pt x="111305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7183DDC-7806-B0EF-9271-9C3158FE6AC2}"/>
                </a:ext>
              </a:extLst>
            </p:cNvPr>
            <p:cNvSpPr/>
            <p:nvPr/>
          </p:nvSpPr>
          <p:spPr>
            <a:xfrm>
              <a:off x="1533613" y="743484"/>
              <a:ext cx="62215" cy="207395"/>
            </a:xfrm>
            <a:custGeom>
              <a:avLst/>
              <a:gdLst>
                <a:gd name="connsiteX0" fmla="*/ 42593 w 62215"/>
                <a:gd name="connsiteY0" fmla="*/ 190001 h 207395"/>
                <a:gd name="connsiteX1" fmla="*/ 42593 w 62215"/>
                <a:gd name="connsiteY1" fmla="*/ 0 h 207395"/>
                <a:gd name="connsiteX2" fmla="*/ 0 w 62215"/>
                <a:gd name="connsiteY2" fmla="*/ 0 h 207395"/>
                <a:gd name="connsiteX3" fmla="*/ 0 w 62215"/>
                <a:gd name="connsiteY3" fmla="*/ 17394 h 207395"/>
                <a:gd name="connsiteX4" fmla="*/ 20091 w 62215"/>
                <a:gd name="connsiteY4" fmla="*/ 17394 h 207395"/>
                <a:gd name="connsiteX5" fmla="*/ 20091 w 62215"/>
                <a:gd name="connsiteY5" fmla="*/ 190001 h 207395"/>
                <a:gd name="connsiteX6" fmla="*/ 536 w 62215"/>
                <a:gd name="connsiteY6" fmla="*/ 190001 h 207395"/>
                <a:gd name="connsiteX7" fmla="*/ 536 w 62215"/>
                <a:gd name="connsiteY7" fmla="*/ 207395 h 207395"/>
                <a:gd name="connsiteX8" fmla="*/ 62216 w 62215"/>
                <a:gd name="connsiteY8" fmla="*/ 207395 h 207395"/>
                <a:gd name="connsiteX9" fmla="*/ 62216 w 62215"/>
                <a:gd name="connsiteY9" fmla="*/ 190001 h 207395"/>
                <a:gd name="connsiteX10" fmla="*/ 42593 w 62215"/>
                <a:gd name="connsiteY10" fmla="*/ 190001 h 20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215" h="207395">
                  <a:moveTo>
                    <a:pt x="42593" y="190001"/>
                  </a:moveTo>
                  <a:lnTo>
                    <a:pt x="42593" y="0"/>
                  </a:lnTo>
                  <a:lnTo>
                    <a:pt x="0" y="0"/>
                  </a:lnTo>
                  <a:lnTo>
                    <a:pt x="0" y="17394"/>
                  </a:lnTo>
                  <a:lnTo>
                    <a:pt x="20091" y="17394"/>
                  </a:lnTo>
                  <a:lnTo>
                    <a:pt x="20091" y="190001"/>
                  </a:lnTo>
                  <a:lnTo>
                    <a:pt x="536" y="190001"/>
                  </a:lnTo>
                  <a:lnTo>
                    <a:pt x="536" y="207395"/>
                  </a:lnTo>
                  <a:lnTo>
                    <a:pt x="62216" y="207395"/>
                  </a:lnTo>
                  <a:lnTo>
                    <a:pt x="62216" y="190001"/>
                  </a:lnTo>
                  <a:lnTo>
                    <a:pt x="42593" y="190001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EA70CAB-FC21-E938-B22F-EB1A383A4543}"/>
                </a:ext>
              </a:extLst>
            </p:cNvPr>
            <p:cNvSpPr/>
            <p:nvPr/>
          </p:nvSpPr>
          <p:spPr>
            <a:xfrm>
              <a:off x="1615451" y="812061"/>
              <a:ext cx="62483" cy="138818"/>
            </a:xfrm>
            <a:custGeom>
              <a:avLst/>
              <a:gdLst>
                <a:gd name="connsiteX0" fmla="*/ 42325 w 62483"/>
                <a:gd name="connsiteY0" fmla="*/ 121425 h 138818"/>
                <a:gd name="connsiteX1" fmla="*/ 42325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091 w 62483"/>
                <a:gd name="connsiteY4" fmla="*/ 17327 h 138818"/>
                <a:gd name="connsiteX5" fmla="*/ 20091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25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EB02800-BBDE-5C62-A966-3D20630DF93E}"/>
                </a:ext>
              </a:extLst>
            </p:cNvPr>
            <p:cNvSpPr/>
            <p:nvPr/>
          </p:nvSpPr>
          <p:spPr>
            <a:xfrm>
              <a:off x="1630184" y="752280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0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4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AAEB674-C0D8-9DE2-402F-9F72323539D5}"/>
                </a:ext>
              </a:extLst>
            </p:cNvPr>
            <p:cNvSpPr/>
            <p:nvPr/>
          </p:nvSpPr>
          <p:spPr>
            <a:xfrm>
              <a:off x="1694543" y="808853"/>
              <a:ext cx="154768" cy="141826"/>
            </a:xfrm>
            <a:custGeom>
              <a:avLst/>
              <a:gdLst>
                <a:gd name="connsiteX0" fmla="*/ 135147 w 154768"/>
                <a:gd name="connsiteY0" fmla="*/ 124499 h 141826"/>
                <a:gd name="connsiteX1" fmla="*/ 135147 w 154768"/>
                <a:gd name="connsiteY1" fmla="*/ 55256 h 141826"/>
                <a:gd name="connsiteX2" fmla="*/ 86325 w 154768"/>
                <a:gd name="connsiteY2" fmla="*/ 8 h 141826"/>
                <a:gd name="connsiteX3" fmla="*/ 42392 w 154768"/>
                <a:gd name="connsiteY3" fmla="*/ 25933 h 141826"/>
                <a:gd name="connsiteX4" fmla="*/ 42392 w 154768"/>
                <a:gd name="connsiteY4" fmla="*/ 3207 h 141826"/>
                <a:gd name="connsiteX5" fmla="*/ 0 w 154768"/>
                <a:gd name="connsiteY5" fmla="*/ 3207 h 141826"/>
                <a:gd name="connsiteX6" fmla="*/ 0 w 154768"/>
                <a:gd name="connsiteY6" fmla="*/ 20535 h 141826"/>
                <a:gd name="connsiteX7" fmla="*/ 20091 w 154768"/>
                <a:gd name="connsiteY7" fmla="*/ 20535 h 141826"/>
                <a:gd name="connsiteX8" fmla="*/ 20091 w 154768"/>
                <a:gd name="connsiteY8" fmla="*/ 124499 h 141826"/>
                <a:gd name="connsiteX9" fmla="*/ 536 w 154768"/>
                <a:gd name="connsiteY9" fmla="*/ 124499 h 141826"/>
                <a:gd name="connsiteX10" fmla="*/ 536 w 154768"/>
                <a:gd name="connsiteY10" fmla="*/ 141826 h 141826"/>
                <a:gd name="connsiteX11" fmla="*/ 62484 w 154768"/>
                <a:gd name="connsiteY11" fmla="*/ 141826 h 141826"/>
                <a:gd name="connsiteX12" fmla="*/ 62484 w 154768"/>
                <a:gd name="connsiteY12" fmla="*/ 124499 h 141826"/>
                <a:gd name="connsiteX13" fmla="*/ 42392 w 154768"/>
                <a:gd name="connsiteY13" fmla="*/ 124499 h 141826"/>
                <a:gd name="connsiteX14" fmla="*/ 42392 w 154768"/>
                <a:gd name="connsiteY14" fmla="*/ 56855 h 141826"/>
                <a:gd name="connsiteX15" fmla="*/ 77142 w 154768"/>
                <a:gd name="connsiteY15" fmla="*/ 19257 h 141826"/>
                <a:gd name="connsiteX16" fmla="*/ 80432 w 154768"/>
                <a:gd name="connsiteY16" fmla="*/ 19268 h 141826"/>
                <a:gd name="connsiteX17" fmla="*/ 112912 w 154768"/>
                <a:gd name="connsiteY17" fmla="*/ 53657 h 141826"/>
                <a:gd name="connsiteX18" fmla="*/ 112912 w 154768"/>
                <a:gd name="connsiteY18" fmla="*/ 124499 h 141826"/>
                <a:gd name="connsiteX19" fmla="*/ 92821 w 154768"/>
                <a:gd name="connsiteY19" fmla="*/ 124499 h 141826"/>
                <a:gd name="connsiteX20" fmla="*/ 92821 w 154768"/>
                <a:gd name="connsiteY20" fmla="*/ 141826 h 141826"/>
                <a:gd name="connsiteX21" fmla="*/ 154769 w 154768"/>
                <a:gd name="connsiteY21" fmla="*/ 141826 h 141826"/>
                <a:gd name="connsiteX22" fmla="*/ 154769 w 154768"/>
                <a:gd name="connsiteY22" fmla="*/ 124499 h 14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68" h="141826">
                  <a:moveTo>
                    <a:pt x="135147" y="124499"/>
                  </a:moveTo>
                  <a:lnTo>
                    <a:pt x="135147" y="55256"/>
                  </a:lnTo>
                  <a:cubicBezTo>
                    <a:pt x="135147" y="15270"/>
                    <a:pt x="114520" y="8"/>
                    <a:pt x="86325" y="8"/>
                  </a:cubicBezTo>
                  <a:cubicBezTo>
                    <a:pt x="67927" y="-332"/>
                    <a:pt x="50917" y="9705"/>
                    <a:pt x="42392" y="25933"/>
                  </a:cubicBezTo>
                  <a:lnTo>
                    <a:pt x="42392" y="3207"/>
                  </a:lnTo>
                  <a:lnTo>
                    <a:pt x="0" y="3207"/>
                  </a:lnTo>
                  <a:lnTo>
                    <a:pt x="0" y="20535"/>
                  </a:lnTo>
                  <a:lnTo>
                    <a:pt x="20091" y="20535"/>
                  </a:lnTo>
                  <a:lnTo>
                    <a:pt x="20091" y="124499"/>
                  </a:lnTo>
                  <a:lnTo>
                    <a:pt x="536" y="124499"/>
                  </a:lnTo>
                  <a:lnTo>
                    <a:pt x="536" y="141826"/>
                  </a:lnTo>
                  <a:lnTo>
                    <a:pt x="62484" y="141826"/>
                  </a:lnTo>
                  <a:lnTo>
                    <a:pt x="62484" y="124499"/>
                  </a:lnTo>
                  <a:lnTo>
                    <a:pt x="42392" y="124499"/>
                  </a:lnTo>
                  <a:lnTo>
                    <a:pt x="42392" y="56855"/>
                  </a:lnTo>
                  <a:cubicBezTo>
                    <a:pt x="41555" y="36924"/>
                    <a:pt x="57113" y="20090"/>
                    <a:pt x="77142" y="19257"/>
                  </a:cubicBezTo>
                  <a:cubicBezTo>
                    <a:pt x="78238" y="19211"/>
                    <a:pt x="79336" y="19215"/>
                    <a:pt x="80432" y="19268"/>
                  </a:cubicBezTo>
                  <a:cubicBezTo>
                    <a:pt x="102130" y="19268"/>
                    <a:pt x="112912" y="30198"/>
                    <a:pt x="112912" y="53657"/>
                  </a:cubicBezTo>
                  <a:lnTo>
                    <a:pt x="112912" y="124499"/>
                  </a:lnTo>
                  <a:lnTo>
                    <a:pt x="92821" y="124499"/>
                  </a:lnTo>
                  <a:lnTo>
                    <a:pt x="92821" y="141826"/>
                  </a:lnTo>
                  <a:lnTo>
                    <a:pt x="154769" y="141826"/>
                  </a:lnTo>
                  <a:lnTo>
                    <a:pt x="154769" y="124499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1ED2DF1-9406-E50F-189B-0029376BE376}"/>
                </a:ext>
              </a:extLst>
            </p:cNvPr>
            <p:cNvSpPr/>
            <p:nvPr/>
          </p:nvSpPr>
          <p:spPr>
            <a:xfrm>
              <a:off x="1861768" y="808862"/>
              <a:ext cx="129788" cy="141950"/>
            </a:xfrm>
            <a:custGeom>
              <a:avLst/>
              <a:gdLst>
                <a:gd name="connsiteX0" fmla="*/ 111037 w 129788"/>
                <a:gd name="connsiteY0" fmla="*/ 124490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490 h 141950"/>
                <a:gd name="connsiteX15" fmla="*/ 88736 w 129788"/>
                <a:gd name="connsiteY15" fmla="*/ 93035 h 141950"/>
                <a:gd name="connsiteX16" fmla="*/ 47750 w 129788"/>
                <a:gd name="connsiteY16" fmla="*/ 126356 h 141950"/>
                <a:gd name="connsiteX17" fmla="*/ 22234 w 129788"/>
                <a:gd name="connsiteY17" fmla="*/ 102898 h 141950"/>
                <a:gd name="connsiteX18" fmla="*/ 69984 w 129788"/>
                <a:gd name="connsiteY18" fmla="*/ 75374 h 141950"/>
                <a:gd name="connsiteX19" fmla="*/ 88736 w 129788"/>
                <a:gd name="connsiteY19" fmla="*/ 75374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490"/>
                  </a:moveTo>
                  <a:lnTo>
                    <a:pt x="111037" y="49916"/>
                  </a:lnTo>
                  <a:cubicBezTo>
                    <a:pt x="111037" y="9597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249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552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490"/>
                  </a:lnTo>
                  <a:close/>
                  <a:moveTo>
                    <a:pt x="88736" y="93035"/>
                  </a:moveTo>
                  <a:cubicBezTo>
                    <a:pt x="88736" y="114360"/>
                    <a:pt x="70520" y="126356"/>
                    <a:pt x="47750" y="126356"/>
                  </a:cubicBezTo>
                  <a:cubicBezTo>
                    <a:pt x="28663" y="126356"/>
                    <a:pt x="22234" y="115693"/>
                    <a:pt x="22234" y="102898"/>
                  </a:cubicBezTo>
                  <a:cubicBezTo>
                    <a:pt x="22234" y="82905"/>
                    <a:pt x="42325" y="75374"/>
                    <a:pt x="69984" y="75374"/>
                  </a:cubicBezTo>
                  <a:lnTo>
                    <a:pt x="88736" y="75374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F2DE92A-414E-6AD3-A0D8-3E07A53C971E}"/>
                </a:ext>
              </a:extLst>
            </p:cNvPr>
            <p:cNvSpPr/>
            <p:nvPr/>
          </p:nvSpPr>
          <p:spPr>
            <a:xfrm>
              <a:off x="2008500" y="808862"/>
              <a:ext cx="92754" cy="141817"/>
            </a:xfrm>
            <a:custGeom>
              <a:avLst/>
              <a:gdLst>
                <a:gd name="connsiteX0" fmla="*/ 92754 w 92754"/>
                <a:gd name="connsiteY0" fmla="*/ 21926 h 141817"/>
                <a:gd name="connsiteX1" fmla="*/ 92754 w 92754"/>
                <a:gd name="connsiteY1" fmla="*/ 0 h 141817"/>
                <a:gd name="connsiteX2" fmla="*/ 42325 w 92754"/>
                <a:gd name="connsiteY2" fmla="*/ 29123 h 141817"/>
                <a:gd name="connsiteX3" fmla="*/ 42325 w 92754"/>
                <a:gd name="connsiteY3" fmla="*/ 3199 h 141817"/>
                <a:gd name="connsiteX4" fmla="*/ 0 w 92754"/>
                <a:gd name="connsiteY4" fmla="*/ 3199 h 141817"/>
                <a:gd name="connsiteX5" fmla="*/ 0 w 92754"/>
                <a:gd name="connsiteY5" fmla="*/ 20526 h 141817"/>
                <a:gd name="connsiteX6" fmla="*/ 20091 w 92754"/>
                <a:gd name="connsiteY6" fmla="*/ 20526 h 141817"/>
                <a:gd name="connsiteX7" fmla="*/ 20091 w 92754"/>
                <a:gd name="connsiteY7" fmla="*/ 124490 h 141817"/>
                <a:gd name="connsiteX8" fmla="*/ 536 w 92754"/>
                <a:gd name="connsiteY8" fmla="*/ 124490 h 141817"/>
                <a:gd name="connsiteX9" fmla="*/ 536 w 92754"/>
                <a:gd name="connsiteY9" fmla="*/ 141818 h 141817"/>
                <a:gd name="connsiteX10" fmla="*/ 63823 w 92754"/>
                <a:gd name="connsiteY10" fmla="*/ 141818 h 141817"/>
                <a:gd name="connsiteX11" fmla="*/ 63823 w 92754"/>
                <a:gd name="connsiteY11" fmla="*/ 124490 h 141817"/>
                <a:gd name="connsiteX12" fmla="*/ 42325 w 92754"/>
                <a:gd name="connsiteY12" fmla="*/ 124490 h 141817"/>
                <a:gd name="connsiteX13" fmla="*/ 42325 w 92754"/>
                <a:gd name="connsiteY13" fmla="*/ 65377 h 141817"/>
                <a:gd name="connsiteX14" fmla="*/ 92754 w 92754"/>
                <a:gd name="connsiteY14" fmla="*/ 21926 h 14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754" h="141817">
                  <a:moveTo>
                    <a:pt x="92754" y="21926"/>
                  </a:moveTo>
                  <a:lnTo>
                    <a:pt x="92754" y="0"/>
                  </a:lnTo>
                  <a:cubicBezTo>
                    <a:pt x="63823" y="0"/>
                    <a:pt x="48755" y="14395"/>
                    <a:pt x="42325" y="29123"/>
                  </a:cubicBezTo>
                  <a:lnTo>
                    <a:pt x="42325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490"/>
                  </a:lnTo>
                  <a:lnTo>
                    <a:pt x="536" y="124490"/>
                  </a:lnTo>
                  <a:lnTo>
                    <a:pt x="536" y="141818"/>
                  </a:lnTo>
                  <a:lnTo>
                    <a:pt x="63823" y="141818"/>
                  </a:lnTo>
                  <a:lnTo>
                    <a:pt x="63823" y="124490"/>
                  </a:lnTo>
                  <a:lnTo>
                    <a:pt x="42325" y="124490"/>
                  </a:lnTo>
                  <a:lnTo>
                    <a:pt x="42325" y="65377"/>
                  </a:lnTo>
                  <a:cubicBezTo>
                    <a:pt x="42325" y="31189"/>
                    <a:pt x="62216" y="21926"/>
                    <a:pt x="92754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CDB1F21-634F-1321-2CE2-C5A39C644AB6}"/>
                </a:ext>
              </a:extLst>
            </p:cNvPr>
            <p:cNvSpPr/>
            <p:nvPr/>
          </p:nvSpPr>
          <p:spPr>
            <a:xfrm>
              <a:off x="2323999" y="760878"/>
              <a:ext cx="71591" cy="190001"/>
            </a:xfrm>
            <a:custGeom>
              <a:avLst/>
              <a:gdLst>
                <a:gd name="connsiteX0" fmla="*/ 71591 w 71591"/>
                <a:gd name="connsiteY0" fmla="*/ 17327 h 190001"/>
                <a:gd name="connsiteX1" fmla="*/ 71591 w 71591"/>
                <a:gd name="connsiteY1" fmla="*/ 0 h 190001"/>
                <a:gd name="connsiteX2" fmla="*/ 0 w 71591"/>
                <a:gd name="connsiteY2" fmla="*/ 0 h 190001"/>
                <a:gd name="connsiteX3" fmla="*/ 0 w 71591"/>
                <a:gd name="connsiteY3" fmla="*/ 17327 h 190001"/>
                <a:gd name="connsiteX4" fmla="*/ 24176 w 71591"/>
                <a:gd name="connsiteY4" fmla="*/ 17327 h 190001"/>
                <a:gd name="connsiteX5" fmla="*/ 24176 w 71591"/>
                <a:gd name="connsiteY5" fmla="*/ 172607 h 190001"/>
                <a:gd name="connsiteX6" fmla="*/ 0 w 71591"/>
                <a:gd name="connsiteY6" fmla="*/ 172607 h 190001"/>
                <a:gd name="connsiteX7" fmla="*/ 0 w 71591"/>
                <a:gd name="connsiteY7" fmla="*/ 190001 h 190001"/>
                <a:gd name="connsiteX8" fmla="*/ 71591 w 71591"/>
                <a:gd name="connsiteY8" fmla="*/ 190001 h 190001"/>
                <a:gd name="connsiteX9" fmla="*/ 71591 w 71591"/>
                <a:gd name="connsiteY9" fmla="*/ 172607 h 190001"/>
                <a:gd name="connsiteX10" fmla="*/ 47482 w 71591"/>
                <a:gd name="connsiteY10" fmla="*/ 172607 h 190001"/>
                <a:gd name="connsiteX11" fmla="*/ 47482 w 71591"/>
                <a:gd name="connsiteY11" fmla="*/ 17327 h 190001"/>
                <a:gd name="connsiteX12" fmla="*/ 71591 w 71591"/>
                <a:gd name="connsiteY12" fmla="*/ 17327 h 19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591" h="190001">
                  <a:moveTo>
                    <a:pt x="71591" y="17327"/>
                  </a:moveTo>
                  <a:lnTo>
                    <a:pt x="71591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4176" y="17327"/>
                  </a:lnTo>
                  <a:lnTo>
                    <a:pt x="24176" y="172607"/>
                  </a:lnTo>
                  <a:lnTo>
                    <a:pt x="0" y="172607"/>
                  </a:lnTo>
                  <a:lnTo>
                    <a:pt x="0" y="190001"/>
                  </a:lnTo>
                  <a:lnTo>
                    <a:pt x="71591" y="190001"/>
                  </a:lnTo>
                  <a:lnTo>
                    <a:pt x="71591" y="172607"/>
                  </a:lnTo>
                  <a:lnTo>
                    <a:pt x="47482" y="172607"/>
                  </a:lnTo>
                  <a:lnTo>
                    <a:pt x="47482" y="17327"/>
                  </a:lnTo>
                  <a:lnTo>
                    <a:pt x="71591" y="1732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4D3FA88-1E42-1759-6B0C-A196E39A38E0}"/>
                </a:ext>
              </a:extLst>
            </p:cNvPr>
            <p:cNvSpPr/>
            <p:nvPr/>
          </p:nvSpPr>
          <p:spPr>
            <a:xfrm>
              <a:off x="2118533" y="812061"/>
              <a:ext cx="147737" cy="187335"/>
            </a:xfrm>
            <a:custGeom>
              <a:avLst/>
              <a:gdLst>
                <a:gd name="connsiteX0" fmla="*/ 87129 w 147737"/>
                <a:gd name="connsiteY0" fmla="*/ 0 h 187335"/>
                <a:gd name="connsiteX1" fmla="*/ 87129 w 147737"/>
                <a:gd name="connsiteY1" fmla="*/ 17327 h 187335"/>
                <a:gd name="connsiteX2" fmla="*/ 108358 w 147737"/>
                <a:gd name="connsiteY2" fmla="*/ 17327 h 187335"/>
                <a:gd name="connsiteX3" fmla="*/ 76413 w 147737"/>
                <a:gd name="connsiteY3" fmla="*/ 99299 h 187335"/>
                <a:gd name="connsiteX4" fmla="*/ 41321 w 147737"/>
                <a:gd name="connsiteY4" fmla="*/ 17327 h 187335"/>
                <a:gd name="connsiteX5" fmla="*/ 61412 w 147737"/>
                <a:gd name="connsiteY5" fmla="*/ 17327 h 187335"/>
                <a:gd name="connsiteX6" fmla="*/ 61412 w 147737"/>
                <a:gd name="connsiteY6" fmla="*/ 0 h 187335"/>
                <a:gd name="connsiteX7" fmla="*/ 0 w 147737"/>
                <a:gd name="connsiteY7" fmla="*/ 0 h 187335"/>
                <a:gd name="connsiteX8" fmla="*/ 0 w 147737"/>
                <a:gd name="connsiteY8" fmla="*/ 17327 h 187335"/>
                <a:gd name="connsiteX9" fmla="*/ 17680 w 147737"/>
                <a:gd name="connsiteY9" fmla="*/ 17327 h 187335"/>
                <a:gd name="connsiteX10" fmla="*/ 64560 w 147737"/>
                <a:gd name="connsiteY10" fmla="*/ 124357 h 187335"/>
                <a:gd name="connsiteX11" fmla="*/ 57863 w 147737"/>
                <a:gd name="connsiteY11" fmla="*/ 140685 h 187335"/>
                <a:gd name="connsiteX12" fmla="*/ 31074 w 147737"/>
                <a:gd name="connsiteY12" fmla="*/ 170275 h 187335"/>
                <a:gd name="connsiteX13" fmla="*/ 15269 w 147737"/>
                <a:gd name="connsiteY13" fmla="*/ 168875 h 187335"/>
                <a:gd name="connsiteX14" fmla="*/ 15269 w 147737"/>
                <a:gd name="connsiteY14" fmla="*/ 185469 h 187335"/>
                <a:gd name="connsiteX15" fmla="*/ 35360 w 147737"/>
                <a:gd name="connsiteY15" fmla="*/ 187335 h 187335"/>
                <a:gd name="connsiteX16" fmla="*/ 74672 w 147737"/>
                <a:gd name="connsiteY16" fmla="*/ 152147 h 187335"/>
                <a:gd name="connsiteX17" fmla="*/ 130593 w 147737"/>
                <a:gd name="connsiteY17" fmla="*/ 17327 h 187335"/>
                <a:gd name="connsiteX18" fmla="*/ 147737 w 147737"/>
                <a:gd name="connsiteY18" fmla="*/ 17327 h 187335"/>
                <a:gd name="connsiteX19" fmla="*/ 147737 w 147737"/>
                <a:gd name="connsiteY19" fmla="*/ 0 h 1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737" h="187335">
                  <a:moveTo>
                    <a:pt x="87129" y="0"/>
                  </a:moveTo>
                  <a:lnTo>
                    <a:pt x="87129" y="17327"/>
                  </a:lnTo>
                  <a:lnTo>
                    <a:pt x="108358" y="17327"/>
                  </a:lnTo>
                  <a:lnTo>
                    <a:pt x="76413" y="99299"/>
                  </a:lnTo>
                  <a:lnTo>
                    <a:pt x="41321" y="17327"/>
                  </a:lnTo>
                  <a:lnTo>
                    <a:pt x="61412" y="17327"/>
                  </a:lnTo>
                  <a:lnTo>
                    <a:pt x="6141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7680" y="17327"/>
                  </a:lnTo>
                  <a:lnTo>
                    <a:pt x="64560" y="124357"/>
                  </a:lnTo>
                  <a:lnTo>
                    <a:pt x="57863" y="140685"/>
                  </a:lnTo>
                  <a:cubicBezTo>
                    <a:pt x="50362" y="155080"/>
                    <a:pt x="49491" y="170275"/>
                    <a:pt x="31074" y="170275"/>
                  </a:cubicBezTo>
                  <a:cubicBezTo>
                    <a:pt x="26520" y="170275"/>
                    <a:pt x="19288" y="169142"/>
                    <a:pt x="15269" y="168875"/>
                  </a:cubicBezTo>
                  <a:lnTo>
                    <a:pt x="15269" y="185469"/>
                  </a:lnTo>
                  <a:cubicBezTo>
                    <a:pt x="21922" y="186498"/>
                    <a:pt x="28631" y="187121"/>
                    <a:pt x="35360" y="187335"/>
                  </a:cubicBezTo>
                  <a:cubicBezTo>
                    <a:pt x="60340" y="187335"/>
                    <a:pt x="65832" y="172940"/>
                    <a:pt x="74672" y="152147"/>
                  </a:cubicBezTo>
                  <a:lnTo>
                    <a:pt x="130593" y="17327"/>
                  </a:lnTo>
                  <a:lnTo>
                    <a:pt x="147737" y="17327"/>
                  </a:lnTo>
                  <a:lnTo>
                    <a:pt x="147737" y="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70153A3-48EE-4595-BBA5-8A6DD0A980B2}"/>
                </a:ext>
              </a:extLst>
            </p:cNvPr>
            <p:cNvSpPr/>
            <p:nvPr/>
          </p:nvSpPr>
          <p:spPr>
            <a:xfrm>
              <a:off x="2415212" y="808852"/>
              <a:ext cx="154701" cy="141827"/>
            </a:xfrm>
            <a:custGeom>
              <a:avLst/>
              <a:gdLst>
                <a:gd name="connsiteX0" fmla="*/ 135146 w 154701"/>
                <a:gd name="connsiteY0" fmla="*/ 124500 h 141827"/>
                <a:gd name="connsiteX1" fmla="*/ 135146 w 154701"/>
                <a:gd name="connsiteY1" fmla="*/ 55257 h 141827"/>
                <a:gd name="connsiteX2" fmla="*/ 86392 w 154701"/>
                <a:gd name="connsiteY2" fmla="*/ 10 h 141827"/>
                <a:gd name="connsiteX3" fmla="*/ 42392 w 154701"/>
                <a:gd name="connsiteY3" fmla="*/ 25934 h 141827"/>
                <a:gd name="connsiteX4" fmla="*/ 42392 w 154701"/>
                <a:gd name="connsiteY4" fmla="*/ 3209 h 141827"/>
                <a:gd name="connsiteX5" fmla="*/ 0 w 154701"/>
                <a:gd name="connsiteY5" fmla="*/ 3209 h 141827"/>
                <a:gd name="connsiteX6" fmla="*/ 0 w 154701"/>
                <a:gd name="connsiteY6" fmla="*/ 20536 h 141827"/>
                <a:gd name="connsiteX7" fmla="*/ 20091 w 154701"/>
                <a:gd name="connsiteY7" fmla="*/ 20536 h 141827"/>
                <a:gd name="connsiteX8" fmla="*/ 20091 w 154701"/>
                <a:gd name="connsiteY8" fmla="*/ 124500 h 141827"/>
                <a:gd name="connsiteX9" fmla="*/ 469 w 154701"/>
                <a:gd name="connsiteY9" fmla="*/ 124500 h 141827"/>
                <a:gd name="connsiteX10" fmla="*/ 469 w 154701"/>
                <a:gd name="connsiteY10" fmla="*/ 141827 h 141827"/>
                <a:gd name="connsiteX11" fmla="*/ 62417 w 154701"/>
                <a:gd name="connsiteY11" fmla="*/ 141827 h 141827"/>
                <a:gd name="connsiteX12" fmla="*/ 62417 w 154701"/>
                <a:gd name="connsiteY12" fmla="*/ 124500 h 141827"/>
                <a:gd name="connsiteX13" fmla="*/ 42325 w 154701"/>
                <a:gd name="connsiteY13" fmla="*/ 124500 h 141827"/>
                <a:gd name="connsiteX14" fmla="*/ 42325 w 154701"/>
                <a:gd name="connsiteY14" fmla="*/ 56857 h 141827"/>
                <a:gd name="connsiteX15" fmla="*/ 77075 w 154701"/>
                <a:gd name="connsiteY15" fmla="*/ 19258 h 141827"/>
                <a:gd name="connsiteX16" fmla="*/ 80365 w 154701"/>
                <a:gd name="connsiteY16" fmla="*/ 19270 h 141827"/>
                <a:gd name="connsiteX17" fmla="*/ 112845 w 154701"/>
                <a:gd name="connsiteY17" fmla="*/ 53658 h 141827"/>
                <a:gd name="connsiteX18" fmla="*/ 112845 w 154701"/>
                <a:gd name="connsiteY18" fmla="*/ 124500 h 141827"/>
                <a:gd name="connsiteX19" fmla="*/ 92754 w 154701"/>
                <a:gd name="connsiteY19" fmla="*/ 124500 h 141827"/>
                <a:gd name="connsiteX20" fmla="*/ 92754 w 154701"/>
                <a:gd name="connsiteY20" fmla="*/ 141827 h 141827"/>
                <a:gd name="connsiteX21" fmla="*/ 154702 w 154701"/>
                <a:gd name="connsiteY21" fmla="*/ 141827 h 141827"/>
                <a:gd name="connsiteX22" fmla="*/ 154702 w 154701"/>
                <a:gd name="connsiteY22" fmla="*/ 124500 h 14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01" h="141827">
                  <a:moveTo>
                    <a:pt x="135146" y="124500"/>
                  </a:moveTo>
                  <a:lnTo>
                    <a:pt x="135146" y="55257"/>
                  </a:lnTo>
                  <a:cubicBezTo>
                    <a:pt x="135146" y="15271"/>
                    <a:pt x="114520" y="10"/>
                    <a:pt x="86392" y="10"/>
                  </a:cubicBezTo>
                  <a:cubicBezTo>
                    <a:pt x="67970" y="-357"/>
                    <a:pt x="50928" y="9685"/>
                    <a:pt x="42392" y="25934"/>
                  </a:cubicBezTo>
                  <a:lnTo>
                    <a:pt x="42392" y="3209"/>
                  </a:lnTo>
                  <a:lnTo>
                    <a:pt x="0" y="3209"/>
                  </a:lnTo>
                  <a:lnTo>
                    <a:pt x="0" y="20536"/>
                  </a:lnTo>
                  <a:lnTo>
                    <a:pt x="20091" y="20536"/>
                  </a:lnTo>
                  <a:lnTo>
                    <a:pt x="20091" y="124500"/>
                  </a:lnTo>
                  <a:lnTo>
                    <a:pt x="469" y="124500"/>
                  </a:lnTo>
                  <a:lnTo>
                    <a:pt x="469" y="141827"/>
                  </a:lnTo>
                  <a:lnTo>
                    <a:pt x="62417" y="141827"/>
                  </a:lnTo>
                  <a:lnTo>
                    <a:pt x="62417" y="124500"/>
                  </a:lnTo>
                  <a:lnTo>
                    <a:pt x="42325" y="124500"/>
                  </a:lnTo>
                  <a:lnTo>
                    <a:pt x="42325" y="56857"/>
                  </a:lnTo>
                  <a:cubicBezTo>
                    <a:pt x="41488" y="36925"/>
                    <a:pt x="57046" y="20092"/>
                    <a:pt x="77075" y="19258"/>
                  </a:cubicBezTo>
                  <a:cubicBezTo>
                    <a:pt x="78171" y="19213"/>
                    <a:pt x="79269" y="19216"/>
                    <a:pt x="80365" y="19270"/>
                  </a:cubicBezTo>
                  <a:cubicBezTo>
                    <a:pt x="102130" y="19270"/>
                    <a:pt x="112845" y="30199"/>
                    <a:pt x="112845" y="53658"/>
                  </a:cubicBezTo>
                  <a:lnTo>
                    <a:pt x="112845" y="124500"/>
                  </a:lnTo>
                  <a:lnTo>
                    <a:pt x="92754" y="124500"/>
                  </a:lnTo>
                  <a:lnTo>
                    <a:pt x="92754" y="141827"/>
                  </a:lnTo>
                  <a:lnTo>
                    <a:pt x="154702" y="141827"/>
                  </a:lnTo>
                  <a:lnTo>
                    <a:pt x="154702" y="12450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B89E3FC-C1F4-8E15-2A38-E0B09A4C2886}"/>
                </a:ext>
              </a:extLst>
            </p:cNvPr>
            <p:cNvSpPr/>
            <p:nvPr/>
          </p:nvSpPr>
          <p:spPr>
            <a:xfrm>
              <a:off x="2584514" y="808862"/>
              <a:ext cx="105680" cy="144350"/>
            </a:xfrm>
            <a:custGeom>
              <a:avLst/>
              <a:gdLst>
                <a:gd name="connsiteX0" fmla="*/ 56255 w 105680"/>
                <a:gd name="connsiteY0" fmla="*/ 60312 h 144350"/>
                <a:gd name="connsiteX1" fmla="*/ 23574 w 105680"/>
                <a:gd name="connsiteY1" fmla="*/ 36854 h 144350"/>
                <a:gd name="connsiteX2" fmla="*/ 49290 w 105680"/>
                <a:gd name="connsiteY2" fmla="*/ 17860 h 144350"/>
                <a:gd name="connsiteX3" fmla="*/ 82776 w 105680"/>
                <a:gd name="connsiteY3" fmla="*/ 42918 h 144350"/>
                <a:gd name="connsiteX4" fmla="*/ 101058 w 105680"/>
                <a:gd name="connsiteY4" fmla="*/ 42918 h 144350"/>
                <a:gd name="connsiteX5" fmla="*/ 101058 w 105680"/>
                <a:gd name="connsiteY5" fmla="*/ 3199 h 144350"/>
                <a:gd name="connsiteX6" fmla="*/ 82240 w 105680"/>
                <a:gd name="connsiteY6" fmla="*/ 3199 h 144350"/>
                <a:gd name="connsiteX7" fmla="*/ 82240 w 105680"/>
                <a:gd name="connsiteY7" fmla="*/ 17061 h 144350"/>
                <a:gd name="connsiteX8" fmla="*/ 47147 w 105680"/>
                <a:gd name="connsiteY8" fmla="*/ 0 h 144350"/>
                <a:gd name="connsiteX9" fmla="*/ 2880 w 105680"/>
                <a:gd name="connsiteY9" fmla="*/ 37387 h 144350"/>
                <a:gd name="connsiteX10" fmla="*/ 51701 w 105680"/>
                <a:gd name="connsiteY10" fmla="*/ 80039 h 144350"/>
                <a:gd name="connsiteX11" fmla="*/ 84718 w 105680"/>
                <a:gd name="connsiteY11" fmla="*/ 103831 h 144350"/>
                <a:gd name="connsiteX12" fmla="*/ 55987 w 105680"/>
                <a:gd name="connsiteY12" fmla="*/ 126756 h 144350"/>
                <a:gd name="connsiteX13" fmla="*/ 18216 w 105680"/>
                <a:gd name="connsiteY13" fmla="*/ 95567 h 144350"/>
                <a:gd name="connsiteX14" fmla="*/ 0 w 105680"/>
                <a:gd name="connsiteY14" fmla="*/ 95567 h 144350"/>
                <a:gd name="connsiteX15" fmla="*/ 0 w 105680"/>
                <a:gd name="connsiteY15" fmla="*/ 142218 h 144350"/>
                <a:gd name="connsiteX16" fmla="*/ 18752 w 105680"/>
                <a:gd name="connsiteY16" fmla="*/ 142218 h 144350"/>
                <a:gd name="connsiteX17" fmla="*/ 18752 w 105680"/>
                <a:gd name="connsiteY17" fmla="*/ 124890 h 144350"/>
                <a:gd name="connsiteX18" fmla="*/ 55251 w 105680"/>
                <a:gd name="connsiteY18" fmla="*/ 144350 h 144350"/>
                <a:gd name="connsiteX19" fmla="*/ 105679 w 105680"/>
                <a:gd name="connsiteY19" fmla="*/ 102498 h 144350"/>
                <a:gd name="connsiteX20" fmla="*/ 56255 w 105680"/>
                <a:gd name="connsiteY20" fmla="*/ 60312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5680" h="144350">
                  <a:moveTo>
                    <a:pt x="56255" y="60312"/>
                  </a:moveTo>
                  <a:cubicBezTo>
                    <a:pt x="30539" y="55248"/>
                    <a:pt x="23574" y="49116"/>
                    <a:pt x="23574" y="36854"/>
                  </a:cubicBezTo>
                  <a:cubicBezTo>
                    <a:pt x="23574" y="24591"/>
                    <a:pt x="33217" y="17860"/>
                    <a:pt x="49290" y="17860"/>
                  </a:cubicBezTo>
                  <a:cubicBezTo>
                    <a:pt x="67506" y="17860"/>
                    <a:pt x="79561" y="27191"/>
                    <a:pt x="82776" y="42918"/>
                  </a:cubicBezTo>
                  <a:lnTo>
                    <a:pt x="101058" y="42918"/>
                  </a:lnTo>
                  <a:lnTo>
                    <a:pt x="101058" y="3199"/>
                  </a:lnTo>
                  <a:lnTo>
                    <a:pt x="82240" y="3199"/>
                  </a:lnTo>
                  <a:lnTo>
                    <a:pt x="82240" y="17061"/>
                  </a:lnTo>
                  <a:cubicBezTo>
                    <a:pt x="77150" y="7198"/>
                    <a:pt x="67506" y="0"/>
                    <a:pt x="47147" y="0"/>
                  </a:cubicBezTo>
                  <a:cubicBezTo>
                    <a:pt x="22770" y="0"/>
                    <a:pt x="2880" y="13862"/>
                    <a:pt x="2880" y="37387"/>
                  </a:cubicBezTo>
                  <a:cubicBezTo>
                    <a:pt x="2880" y="60912"/>
                    <a:pt x="15202" y="73641"/>
                    <a:pt x="51701" y="80039"/>
                  </a:cubicBezTo>
                  <a:cubicBezTo>
                    <a:pt x="73400" y="84104"/>
                    <a:pt x="84718" y="89169"/>
                    <a:pt x="84718" y="103831"/>
                  </a:cubicBezTo>
                  <a:cubicBezTo>
                    <a:pt x="84718" y="118492"/>
                    <a:pt x="75007" y="126756"/>
                    <a:pt x="55987" y="126756"/>
                  </a:cubicBezTo>
                  <a:cubicBezTo>
                    <a:pt x="37359" y="127140"/>
                    <a:pt x="21273" y="113857"/>
                    <a:pt x="18216" y="95567"/>
                  </a:cubicBezTo>
                  <a:lnTo>
                    <a:pt x="0" y="95567"/>
                  </a:lnTo>
                  <a:lnTo>
                    <a:pt x="0" y="142218"/>
                  </a:lnTo>
                  <a:lnTo>
                    <a:pt x="18752" y="142218"/>
                  </a:lnTo>
                  <a:lnTo>
                    <a:pt x="18752" y="124890"/>
                  </a:lnTo>
                  <a:cubicBezTo>
                    <a:pt x="22301" y="133421"/>
                    <a:pt x="33552" y="144350"/>
                    <a:pt x="55251" y="144350"/>
                  </a:cubicBezTo>
                  <a:cubicBezTo>
                    <a:pt x="88736" y="144350"/>
                    <a:pt x="105679" y="127289"/>
                    <a:pt x="105679" y="102498"/>
                  </a:cubicBezTo>
                  <a:cubicBezTo>
                    <a:pt x="105880" y="73108"/>
                    <a:pt x="85187" y="65911"/>
                    <a:pt x="56255" y="6031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A6BD15F-2F72-5DE7-E1AB-2CD19AE3B72E}"/>
                </a:ext>
              </a:extLst>
            </p:cNvPr>
            <p:cNvSpPr/>
            <p:nvPr/>
          </p:nvSpPr>
          <p:spPr>
            <a:xfrm>
              <a:off x="2707070" y="778206"/>
              <a:ext cx="80364" cy="174606"/>
            </a:xfrm>
            <a:custGeom>
              <a:avLst/>
              <a:gdLst>
                <a:gd name="connsiteX0" fmla="*/ 62417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099" y="174615"/>
                    <a:pt x="73882" y="173535"/>
                    <a:pt x="80365" y="171407"/>
                  </a:cubicBezTo>
                  <a:lnTo>
                    <a:pt x="80365" y="152747"/>
                  </a:lnTo>
                  <a:cubicBezTo>
                    <a:pt x="74578" y="154690"/>
                    <a:pt x="68523" y="155725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419B85ED-75C7-733C-556A-2DAFBAAEB8CC}"/>
                </a:ext>
              </a:extLst>
            </p:cNvPr>
            <p:cNvSpPr/>
            <p:nvPr/>
          </p:nvSpPr>
          <p:spPr>
            <a:xfrm>
              <a:off x="2879117" y="778206"/>
              <a:ext cx="80699" cy="174606"/>
            </a:xfrm>
            <a:custGeom>
              <a:avLst/>
              <a:gdLst>
                <a:gd name="connsiteX0" fmla="*/ 62417 w 80699"/>
                <a:gd name="connsiteY0" fmla="*/ 155813 h 174606"/>
                <a:gd name="connsiteX1" fmla="*/ 42325 w 80699"/>
                <a:gd name="connsiteY1" fmla="*/ 135820 h 174606"/>
                <a:gd name="connsiteX2" fmla="*/ 42325 w 80699"/>
                <a:gd name="connsiteY2" fmla="*/ 51182 h 174606"/>
                <a:gd name="connsiteX3" fmla="*/ 78556 w 80699"/>
                <a:gd name="connsiteY3" fmla="*/ 51182 h 174606"/>
                <a:gd name="connsiteX4" fmla="*/ 78556 w 80699"/>
                <a:gd name="connsiteY4" fmla="*/ 33855 h 174606"/>
                <a:gd name="connsiteX5" fmla="*/ 42392 w 80699"/>
                <a:gd name="connsiteY5" fmla="*/ 33855 h 174606"/>
                <a:gd name="connsiteX6" fmla="*/ 42392 w 80699"/>
                <a:gd name="connsiteY6" fmla="*/ 0 h 174606"/>
                <a:gd name="connsiteX7" fmla="*/ 20091 w 80699"/>
                <a:gd name="connsiteY7" fmla="*/ 0 h 174606"/>
                <a:gd name="connsiteX8" fmla="*/ 20091 w 80699"/>
                <a:gd name="connsiteY8" fmla="*/ 33855 h 174606"/>
                <a:gd name="connsiteX9" fmla="*/ 0 w 80699"/>
                <a:gd name="connsiteY9" fmla="*/ 33855 h 174606"/>
                <a:gd name="connsiteX10" fmla="*/ 0 w 80699"/>
                <a:gd name="connsiteY10" fmla="*/ 51182 h 174606"/>
                <a:gd name="connsiteX11" fmla="*/ 20091 w 80699"/>
                <a:gd name="connsiteY11" fmla="*/ 51182 h 174606"/>
                <a:gd name="connsiteX12" fmla="*/ 20091 w 80699"/>
                <a:gd name="connsiteY12" fmla="*/ 137819 h 174606"/>
                <a:gd name="connsiteX13" fmla="*/ 60608 w 80699"/>
                <a:gd name="connsiteY13" fmla="*/ 174606 h 174606"/>
                <a:gd name="connsiteX14" fmla="*/ 80700 w 80699"/>
                <a:gd name="connsiteY14" fmla="*/ 171407 h 174606"/>
                <a:gd name="connsiteX15" fmla="*/ 80700 w 80699"/>
                <a:gd name="connsiteY15" fmla="*/ 152747 h 174606"/>
                <a:gd name="connsiteX16" fmla="*/ 62417 w 80699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699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92" y="33855"/>
                  </a:lnTo>
                  <a:lnTo>
                    <a:pt x="42392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81" y="174606"/>
                    <a:pt x="60608" y="174606"/>
                  </a:cubicBezTo>
                  <a:cubicBezTo>
                    <a:pt x="67435" y="174628"/>
                    <a:pt x="74220" y="173547"/>
                    <a:pt x="80700" y="171407"/>
                  </a:cubicBezTo>
                  <a:lnTo>
                    <a:pt x="80700" y="152747"/>
                  </a:lnTo>
                  <a:cubicBezTo>
                    <a:pt x="74809" y="154736"/>
                    <a:pt x="68637" y="155771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6860B0DE-F4E6-020B-AE36-C9299269DFD3}"/>
                </a:ext>
              </a:extLst>
            </p:cNvPr>
            <p:cNvSpPr/>
            <p:nvPr/>
          </p:nvSpPr>
          <p:spPr>
            <a:xfrm>
              <a:off x="3132735" y="778206"/>
              <a:ext cx="80364" cy="174606"/>
            </a:xfrm>
            <a:custGeom>
              <a:avLst/>
              <a:gdLst>
                <a:gd name="connsiteX0" fmla="*/ 62416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6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100" y="174621"/>
                    <a:pt x="73884" y="173541"/>
                    <a:pt x="80365" y="171407"/>
                  </a:cubicBezTo>
                  <a:lnTo>
                    <a:pt x="80365" y="152747"/>
                  </a:lnTo>
                  <a:cubicBezTo>
                    <a:pt x="74579" y="154695"/>
                    <a:pt x="68523" y="155729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4350F20-A20B-17E8-98C9-76C540E2425B}"/>
                </a:ext>
              </a:extLst>
            </p:cNvPr>
            <p:cNvSpPr/>
            <p:nvPr/>
          </p:nvSpPr>
          <p:spPr>
            <a:xfrm>
              <a:off x="1945883" y="1075703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345 w 128717"/>
                <a:gd name="connsiteY6" fmla="*/ 101698 h 144350"/>
                <a:gd name="connsiteX7" fmla="*/ 68109 w 128717"/>
                <a:gd name="connsiteY7" fmla="*/ 125957 h 144350"/>
                <a:gd name="connsiteX8" fmla="*/ 23038 w 128717"/>
                <a:gd name="connsiteY8" fmla="*/ 76574 h 144350"/>
                <a:gd name="connsiteX9" fmla="*/ 128717 w 128717"/>
                <a:gd name="connsiteY9" fmla="*/ 76574 h 144350"/>
                <a:gd name="connsiteX10" fmla="*/ 23841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12" y="0"/>
                    <a:pt x="65698" y="0"/>
                  </a:cubicBezTo>
                  <a:cubicBezTo>
                    <a:pt x="27056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28" y="144350"/>
                    <a:pt x="67841" y="144350"/>
                  </a:cubicBezTo>
                  <a:cubicBezTo>
                    <a:pt x="99719" y="144350"/>
                    <a:pt x="122489" y="129689"/>
                    <a:pt x="127646" y="101698"/>
                  </a:cubicBezTo>
                  <a:lnTo>
                    <a:pt x="105345" y="101698"/>
                  </a:lnTo>
                  <a:cubicBezTo>
                    <a:pt x="102398" y="117959"/>
                    <a:pt x="90075" y="125957"/>
                    <a:pt x="68109" y="125957"/>
                  </a:cubicBezTo>
                  <a:cubicBezTo>
                    <a:pt x="39111" y="125957"/>
                    <a:pt x="24109" y="108629"/>
                    <a:pt x="23038" y="76574"/>
                  </a:cubicBezTo>
                  <a:lnTo>
                    <a:pt x="128717" y="76574"/>
                  </a:lnTo>
                  <a:close/>
                  <a:moveTo>
                    <a:pt x="23841" y="58713"/>
                  </a:moveTo>
                  <a:cubicBezTo>
                    <a:pt x="27860" y="33922"/>
                    <a:pt x="42861" y="18727"/>
                    <a:pt x="65698" y="18727"/>
                  </a:cubicBezTo>
                  <a:cubicBezTo>
                    <a:pt x="88535" y="18727"/>
                    <a:pt x="103737" y="30256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9140A1DA-75B2-EEA8-B44C-09B9C240DB09}"/>
                </a:ext>
              </a:extLst>
            </p:cNvPr>
            <p:cNvSpPr/>
            <p:nvPr/>
          </p:nvSpPr>
          <p:spPr>
            <a:xfrm>
              <a:off x="2819379" y="753022"/>
              <a:ext cx="30605" cy="29448"/>
            </a:xfrm>
            <a:custGeom>
              <a:avLst/>
              <a:gdLst>
                <a:gd name="connsiteX0" fmla="*/ 15336 w 30605"/>
                <a:gd name="connsiteY0" fmla="*/ 29449 h 29448"/>
                <a:gd name="connsiteX1" fmla="*/ 30606 w 30605"/>
                <a:gd name="connsiteY1" fmla="*/ 14254 h 29448"/>
                <a:gd name="connsiteX2" fmla="*/ 14290 w 30605"/>
                <a:gd name="connsiteY2" fmla="*/ 34 h 29448"/>
                <a:gd name="connsiteX3" fmla="*/ 0 w 30605"/>
                <a:gd name="connsiteY3" fmla="*/ 14254 h 29448"/>
                <a:gd name="connsiteX4" fmla="*/ 15336 w 30605"/>
                <a:gd name="connsiteY4" fmla="*/ 29449 h 2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05" h="29448">
                  <a:moveTo>
                    <a:pt x="15336" y="29449"/>
                  </a:moveTo>
                  <a:cubicBezTo>
                    <a:pt x="23769" y="29449"/>
                    <a:pt x="30606" y="22646"/>
                    <a:pt x="30606" y="14254"/>
                  </a:cubicBezTo>
                  <a:cubicBezTo>
                    <a:pt x="30046" y="5844"/>
                    <a:pt x="22741" y="-523"/>
                    <a:pt x="14290" y="34"/>
                  </a:cubicBezTo>
                  <a:cubicBezTo>
                    <a:pt x="6618" y="539"/>
                    <a:pt x="508" y="6620"/>
                    <a:pt x="0" y="14254"/>
                  </a:cubicBezTo>
                  <a:cubicBezTo>
                    <a:pt x="37" y="22657"/>
                    <a:pt x="6892" y="29449"/>
                    <a:pt x="15336" y="2944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C66EAECE-F751-D0E3-F89E-C1F0D04461C8}"/>
                </a:ext>
              </a:extLst>
            </p:cNvPr>
            <p:cNvSpPr/>
            <p:nvPr/>
          </p:nvSpPr>
          <p:spPr>
            <a:xfrm>
              <a:off x="2804646" y="812061"/>
              <a:ext cx="62483" cy="138818"/>
            </a:xfrm>
            <a:custGeom>
              <a:avLst/>
              <a:gdLst>
                <a:gd name="connsiteX0" fmla="*/ 42392 w 62483"/>
                <a:gd name="connsiteY0" fmla="*/ 121425 h 138818"/>
                <a:gd name="connsiteX1" fmla="*/ 42392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158 w 62483"/>
                <a:gd name="connsiteY4" fmla="*/ 17327 h 138818"/>
                <a:gd name="connsiteX5" fmla="*/ 20158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92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92" y="121425"/>
                  </a:moveTo>
                  <a:lnTo>
                    <a:pt x="4239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158" y="17327"/>
                  </a:lnTo>
                  <a:lnTo>
                    <a:pt x="20158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92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918C6B3-F89A-8468-D5CF-EE32D98C65A2}"/>
                </a:ext>
              </a:extLst>
            </p:cNvPr>
            <p:cNvSpPr/>
            <p:nvPr/>
          </p:nvSpPr>
          <p:spPr>
            <a:xfrm>
              <a:off x="2279798" y="1075303"/>
              <a:ext cx="129788" cy="144350"/>
            </a:xfrm>
            <a:custGeom>
              <a:avLst/>
              <a:gdLst>
                <a:gd name="connsiteX0" fmla="*/ 109095 w 129788"/>
                <a:gd name="connsiteY0" fmla="*/ 92235 h 144350"/>
                <a:gd name="connsiteX1" fmla="*/ 68913 w 129788"/>
                <a:gd name="connsiteY1" fmla="*/ 126356 h 144350"/>
                <a:gd name="connsiteX2" fmla="*/ 23105 w 129788"/>
                <a:gd name="connsiteY2" fmla="*/ 74041 h 144350"/>
                <a:gd name="connsiteX3" fmla="*/ 23105 w 129788"/>
                <a:gd name="connsiteY3" fmla="*/ 71908 h 144350"/>
                <a:gd name="connsiteX4" fmla="*/ 68109 w 129788"/>
                <a:gd name="connsiteY4" fmla="*/ 18594 h 144350"/>
                <a:gd name="connsiteX5" fmla="*/ 109698 w 129788"/>
                <a:gd name="connsiteY5" fmla="*/ 49849 h 144350"/>
                <a:gd name="connsiteX6" fmla="*/ 128717 w 129788"/>
                <a:gd name="connsiteY6" fmla="*/ 49849 h 144350"/>
                <a:gd name="connsiteX7" fmla="*/ 128717 w 129788"/>
                <a:gd name="connsiteY7" fmla="*/ 3199 h 144350"/>
                <a:gd name="connsiteX8" fmla="*/ 109162 w 129788"/>
                <a:gd name="connsiteY8" fmla="*/ 3199 h 144350"/>
                <a:gd name="connsiteX9" fmla="*/ 109162 w 129788"/>
                <a:gd name="connsiteY9" fmla="*/ 20593 h 144350"/>
                <a:gd name="connsiteX10" fmla="*/ 68109 w 129788"/>
                <a:gd name="connsiteY10" fmla="*/ 0 h 144350"/>
                <a:gd name="connsiteX11" fmla="*/ 0 w 129788"/>
                <a:gd name="connsiteY11" fmla="*/ 71509 h 144350"/>
                <a:gd name="connsiteX12" fmla="*/ 0 w 129788"/>
                <a:gd name="connsiteY12" fmla="*/ 73641 h 144350"/>
                <a:gd name="connsiteX13" fmla="*/ 68645 w 129788"/>
                <a:gd name="connsiteY13" fmla="*/ 144350 h 144350"/>
                <a:gd name="connsiteX14" fmla="*/ 129789 w 129788"/>
                <a:gd name="connsiteY14" fmla="*/ 91835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788" h="144350">
                  <a:moveTo>
                    <a:pt x="109095" y="92235"/>
                  </a:moveTo>
                  <a:cubicBezTo>
                    <a:pt x="106952" y="114894"/>
                    <a:pt x="89004" y="126356"/>
                    <a:pt x="68913" y="126356"/>
                  </a:cubicBezTo>
                  <a:cubicBezTo>
                    <a:pt x="42125" y="126356"/>
                    <a:pt x="23105" y="108496"/>
                    <a:pt x="23105" y="74041"/>
                  </a:cubicBezTo>
                  <a:lnTo>
                    <a:pt x="23105" y="71908"/>
                  </a:lnTo>
                  <a:cubicBezTo>
                    <a:pt x="23105" y="39120"/>
                    <a:pt x="42660" y="18594"/>
                    <a:pt x="68109" y="18594"/>
                  </a:cubicBezTo>
                  <a:cubicBezTo>
                    <a:pt x="92017" y="18594"/>
                    <a:pt x="104608" y="30923"/>
                    <a:pt x="109698" y="49849"/>
                  </a:cubicBezTo>
                  <a:lnTo>
                    <a:pt x="128717" y="49849"/>
                  </a:lnTo>
                  <a:lnTo>
                    <a:pt x="128717" y="3199"/>
                  </a:lnTo>
                  <a:lnTo>
                    <a:pt x="109162" y="3199"/>
                  </a:lnTo>
                  <a:lnTo>
                    <a:pt x="109162" y="20593"/>
                  </a:lnTo>
                  <a:cubicBezTo>
                    <a:pt x="103536" y="9064"/>
                    <a:pt x="91750" y="0"/>
                    <a:pt x="68109" y="0"/>
                  </a:cubicBezTo>
                  <a:cubicBezTo>
                    <a:pt x="30606" y="0"/>
                    <a:pt x="0" y="28857"/>
                    <a:pt x="0" y="71509"/>
                  </a:cubicBezTo>
                  <a:lnTo>
                    <a:pt x="0" y="73641"/>
                  </a:lnTo>
                  <a:cubicBezTo>
                    <a:pt x="0" y="117159"/>
                    <a:pt x="29534" y="144350"/>
                    <a:pt x="68645" y="144350"/>
                  </a:cubicBezTo>
                  <a:cubicBezTo>
                    <a:pt x="102130" y="144350"/>
                    <a:pt x="126842" y="121958"/>
                    <a:pt x="129789" y="91835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963F2814-B482-FD80-F923-9CC2C8F527FA}"/>
                </a:ext>
              </a:extLst>
            </p:cNvPr>
            <p:cNvSpPr/>
            <p:nvPr/>
          </p:nvSpPr>
          <p:spPr>
            <a:xfrm>
              <a:off x="2205729" y="1078902"/>
              <a:ext cx="62483" cy="138752"/>
            </a:xfrm>
            <a:custGeom>
              <a:avLst/>
              <a:gdLst>
                <a:gd name="connsiteX0" fmla="*/ 42325 w 62483"/>
                <a:gd name="connsiteY0" fmla="*/ 121425 h 138752"/>
                <a:gd name="connsiteX1" fmla="*/ 42325 w 62483"/>
                <a:gd name="connsiteY1" fmla="*/ 0 h 138752"/>
                <a:gd name="connsiteX2" fmla="*/ 0 w 62483"/>
                <a:gd name="connsiteY2" fmla="*/ 0 h 138752"/>
                <a:gd name="connsiteX3" fmla="*/ 0 w 62483"/>
                <a:gd name="connsiteY3" fmla="*/ 17327 h 138752"/>
                <a:gd name="connsiteX4" fmla="*/ 20091 w 62483"/>
                <a:gd name="connsiteY4" fmla="*/ 17327 h 138752"/>
                <a:gd name="connsiteX5" fmla="*/ 20091 w 62483"/>
                <a:gd name="connsiteY5" fmla="*/ 121425 h 138752"/>
                <a:gd name="connsiteX6" fmla="*/ 536 w 62483"/>
                <a:gd name="connsiteY6" fmla="*/ 121425 h 138752"/>
                <a:gd name="connsiteX7" fmla="*/ 536 w 62483"/>
                <a:gd name="connsiteY7" fmla="*/ 138752 h 138752"/>
                <a:gd name="connsiteX8" fmla="*/ 62483 w 62483"/>
                <a:gd name="connsiteY8" fmla="*/ 138752 h 138752"/>
                <a:gd name="connsiteX9" fmla="*/ 62483 w 62483"/>
                <a:gd name="connsiteY9" fmla="*/ 121425 h 138752"/>
                <a:gd name="connsiteX10" fmla="*/ 42325 w 62483"/>
                <a:gd name="connsiteY10" fmla="*/ 121425 h 13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752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752"/>
                  </a:lnTo>
                  <a:lnTo>
                    <a:pt x="62483" y="138752"/>
                  </a:lnTo>
                  <a:lnTo>
                    <a:pt x="62483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47207CF-1984-9159-23DF-36EB0604AA43}"/>
                </a:ext>
              </a:extLst>
            </p:cNvPr>
            <p:cNvSpPr/>
            <p:nvPr/>
          </p:nvSpPr>
          <p:spPr>
            <a:xfrm>
              <a:off x="2220462" y="1019121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1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3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163E6560-21B1-8214-274D-1D163525B762}"/>
                </a:ext>
              </a:extLst>
            </p:cNvPr>
            <p:cNvSpPr/>
            <p:nvPr/>
          </p:nvSpPr>
          <p:spPr>
            <a:xfrm>
              <a:off x="2431017" y="1075703"/>
              <a:ext cx="129788" cy="141950"/>
            </a:xfrm>
            <a:custGeom>
              <a:avLst/>
              <a:gdLst>
                <a:gd name="connsiteX0" fmla="*/ 111037 w 129788"/>
                <a:gd name="connsiteY0" fmla="*/ 124624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624 h 141950"/>
                <a:gd name="connsiteX15" fmla="*/ 88736 w 129788"/>
                <a:gd name="connsiteY15" fmla="*/ 93168 h 141950"/>
                <a:gd name="connsiteX16" fmla="*/ 47750 w 129788"/>
                <a:gd name="connsiteY16" fmla="*/ 126490 h 141950"/>
                <a:gd name="connsiteX17" fmla="*/ 22234 w 129788"/>
                <a:gd name="connsiteY17" fmla="*/ 103031 h 141950"/>
                <a:gd name="connsiteX18" fmla="*/ 69984 w 129788"/>
                <a:gd name="connsiteY18" fmla="*/ 75507 h 141950"/>
                <a:gd name="connsiteX19" fmla="*/ 88736 w 129788"/>
                <a:gd name="connsiteY19" fmla="*/ 75507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624"/>
                  </a:moveTo>
                  <a:lnTo>
                    <a:pt x="111037" y="49916"/>
                  </a:lnTo>
                  <a:cubicBezTo>
                    <a:pt x="111037" y="9930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182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485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624"/>
                  </a:lnTo>
                  <a:close/>
                  <a:moveTo>
                    <a:pt x="88736" y="93168"/>
                  </a:moveTo>
                  <a:cubicBezTo>
                    <a:pt x="88736" y="114494"/>
                    <a:pt x="70520" y="126490"/>
                    <a:pt x="47750" y="126490"/>
                  </a:cubicBezTo>
                  <a:cubicBezTo>
                    <a:pt x="28664" y="126490"/>
                    <a:pt x="22234" y="115827"/>
                    <a:pt x="22234" y="103031"/>
                  </a:cubicBezTo>
                  <a:cubicBezTo>
                    <a:pt x="22234" y="83038"/>
                    <a:pt x="42325" y="75507"/>
                    <a:pt x="69984" y="75507"/>
                  </a:cubicBezTo>
                  <a:lnTo>
                    <a:pt x="88736" y="7550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0182F4F3-C7F6-200A-5EDD-D267CCCE5AEC}"/>
                </a:ext>
              </a:extLst>
            </p:cNvPr>
            <p:cNvSpPr/>
            <p:nvPr/>
          </p:nvSpPr>
          <p:spPr>
            <a:xfrm>
              <a:off x="2094691" y="1075703"/>
              <a:ext cx="92821" cy="141950"/>
            </a:xfrm>
            <a:custGeom>
              <a:avLst/>
              <a:gdLst>
                <a:gd name="connsiteX0" fmla="*/ 92821 w 92821"/>
                <a:gd name="connsiteY0" fmla="*/ 21926 h 141950"/>
                <a:gd name="connsiteX1" fmla="*/ 92821 w 92821"/>
                <a:gd name="connsiteY1" fmla="*/ 0 h 141950"/>
                <a:gd name="connsiteX2" fmla="*/ 42392 w 92821"/>
                <a:gd name="connsiteY2" fmla="*/ 29123 h 141950"/>
                <a:gd name="connsiteX3" fmla="*/ 42392 w 92821"/>
                <a:gd name="connsiteY3" fmla="*/ 3199 h 141950"/>
                <a:gd name="connsiteX4" fmla="*/ 0 w 92821"/>
                <a:gd name="connsiteY4" fmla="*/ 3199 h 141950"/>
                <a:gd name="connsiteX5" fmla="*/ 0 w 92821"/>
                <a:gd name="connsiteY5" fmla="*/ 20526 h 141950"/>
                <a:gd name="connsiteX6" fmla="*/ 20091 w 92821"/>
                <a:gd name="connsiteY6" fmla="*/ 20526 h 141950"/>
                <a:gd name="connsiteX7" fmla="*/ 20091 w 92821"/>
                <a:gd name="connsiteY7" fmla="*/ 124624 h 141950"/>
                <a:gd name="connsiteX8" fmla="*/ 536 w 92821"/>
                <a:gd name="connsiteY8" fmla="*/ 124624 h 141950"/>
                <a:gd name="connsiteX9" fmla="*/ 536 w 92821"/>
                <a:gd name="connsiteY9" fmla="*/ 141951 h 141950"/>
                <a:gd name="connsiteX10" fmla="*/ 63823 w 92821"/>
                <a:gd name="connsiteY10" fmla="*/ 141951 h 141950"/>
                <a:gd name="connsiteX11" fmla="*/ 63823 w 92821"/>
                <a:gd name="connsiteY11" fmla="*/ 124624 h 141950"/>
                <a:gd name="connsiteX12" fmla="*/ 42392 w 92821"/>
                <a:gd name="connsiteY12" fmla="*/ 124624 h 141950"/>
                <a:gd name="connsiteX13" fmla="*/ 42392 w 92821"/>
                <a:gd name="connsiteY13" fmla="*/ 65377 h 141950"/>
                <a:gd name="connsiteX14" fmla="*/ 92821 w 92821"/>
                <a:gd name="connsiteY14" fmla="*/ 21926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821" h="141950">
                  <a:moveTo>
                    <a:pt x="92821" y="21926"/>
                  </a:moveTo>
                  <a:lnTo>
                    <a:pt x="92821" y="0"/>
                  </a:lnTo>
                  <a:cubicBezTo>
                    <a:pt x="63823" y="0"/>
                    <a:pt x="48821" y="14395"/>
                    <a:pt x="42392" y="29123"/>
                  </a:cubicBezTo>
                  <a:lnTo>
                    <a:pt x="42392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624"/>
                  </a:lnTo>
                  <a:lnTo>
                    <a:pt x="536" y="124624"/>
                  </a:lnTo>
                  <a:lnTo>
                    <a:pt x="536" y="141951"/>
                  </a:lnTo>
                  <a:lnTo>
                    <a:pt x="63823" y="141951"/>
                  </a:lnTo>
                  <a:lnTo>
                    <a:pt x="63823" y="124624"/>
                  </a:lnTo>
                  <a:lnTo>
                    <a:pt x="42392" y="124624"/>
                  </a:lnTo>
                  <a:lnTo>
                    <a:pt x="42392" y="65377"/>
                  </a:lnTo>
                  <a:cubicBezTo>
                    <a:pt x="42392" y="30923"/>
                    <a:pt x="62216" y="21926"/>
                    <a:pt x="92821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AC250EEA-7D42-2336-82B8-B772DFD156C8}"/>
                </a:ext>
              </a:extLst>
            </p:cNvPr>
            <p:cNvSpPr/>
            <p:nvPr/>
          </p:nvSpPr>
          <p:spPr>
            <a:xfrm>
              <a:off x="3225957" y="808862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412 w 128717"/>
                <a:gd name="connsiteY6" fmla="*/ 101698 h 144350"/>
                <a:gd name="connsiteX7" fmla="*/ 68109 w 128717"/>
                <a:gd name="connsiteY7" fmla="*/ 125957 h 144350"/>
                <a:gd name="connsiteX8" fmla="*/ 23105 w 128717"/>
                <a:gd name="connsiteY8" fmla="*/ 76574 h 144350"/>
                <a:gd name="connsiteX9" fmla="*/ 128717 w 128717"/>
                <a:gd name="connsiteY9" fmla="*/ 76574 h 144350"/>
                <a:gd name="connsiteX10" fmla="*/ 23909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79" y="0"/>
                    <a:pt x="65698" y="0"/>
                  </a:cubicBezTo>
                  <a:cubicBezTo>
                    <a:pt x="27123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95" y="144350"/>
                    <a:pt x="67841" y="144350"/>
                  </a:cubicBezTo>
                  <a:cubicBezTo>
                    <a:pt x="99786" y="144350"/>
                    <a:pt x="122556" y="129689"/>
                    <a:pt x="127646" y="101698"/>
                  </a:cubicBezTo>
                  <a:lnTo>
                    <a:pt x="105412" y="101698"/>
                  </a:lnTo>
                  <a:cubicBezTo>
                    <a:pt x="102465" y="117959"/>
                    <a:pt x="90142" y="125957"/>
                    <a:pt x="68109" y="125957"/>
                  </a:cubicBezTo>
                  <a:cubicBezTo>
                    <a:pt x="39178" y="125957"/>
                    <a:pt x="24176" y="108629"/>
                    <a:pt x="23105" y="76574"/>
                  </a:cubicBezTo>
                  <a:lnTo>
                    <a:pt x="128717" y="76574"/>
                  </a:lnTo>
                  <a:close/>
                  <a:moveTo>
                    <a:pt x="23909" y="58713"/>
                  </a:moveTo>
                  <a:cubicBezTo>
                    <a:pt x="27927" y="33922"/>
                    <a:pt x="42928" y="18727"/>
                    <a:pt x="65698" y="18727"/>
                  </a:cubicBezTo>
                  <a:cubicBezTo>
                    <a:pt x="88468" y="18727"/>
                    <a:pt x="103804" y="30190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</p:grpSp>
      <p:sp>
        <p:nvSpPr>
          <p:cNvPr id="43" name="Title 1">
            <a:extLst>
              <a:ext uri="{FF2B5EF4-FFF2-40B4-BE49-F238E27FC236}">
                <a16:creationId xmlns:a16="http://schemas.microsoft.com/office/drawing/2014/main" id="{43CD9EC5-769F-DA13-CE19-0CD26D2CBF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218" y="3640836"/>
            <a:ext cx="3474689" cy="1905514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Divider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7AB35740-660C-6139-F20D-41EA4170EE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0218" y="5608641"/>
            <a:ext cx="3474689" cy="71865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4133765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cb8e747fea0091ff8eaa610ca52.previews.dropboxusercontent.com/p/thumb/ABhRRI3Tx5Kj8MKPQWmgo-kzTDL3qUGBy3qHWFxfAIDVlvKzDNWO2zDFMlJz4Uc-av7Uu9QvBPKCjkXv3CNH_Nhx6VfZPAw4KQm24otjpNgUIYA1g9FHCdbDkwwfjVDZljqRyTcsjDpPZCpmc0YkkfPgjYwL1iULuMzlAUhtmp98OHl5i9DVsGv_p-W0iqTdGDl4jEZU5rGn0K5XrwV5DxLPK0K_P7sxfrIsZI1-ipG67gaYC8V6VaIiEtIafYVyZaEJ2ODPjLJEFIsNeR8UNGHk6xFhVeyX2UI1OOObYXSf7NuJQaEZnw7rXJnHx2cyPMgAOvw_c_DIXQ6CXPVKdjE5askh5sIBYlLtkT0ZhOFF-dhePMr1P5AvF7wLTnjTNbo/p.jpe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38646" y="0"/>
            <a:ext cx="83533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4064000" cy="6865257"/>
          </a:xfrm>
          <a:prstGeom prst="rect">
            <a:avLst/>
          </a:prstGeom>
          <a:gradFill>
            <a:gsLst>
              <a:gs pos="0">
                <a:schemeClr val="accent2"/>
              </a:gs>
              <a:gs pos="77000">
                <a:schemeClr val="accent2">
                  <a:lumMod val="7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46482E-ED01-5617-C91C-0A896C34ED5A}"/>
              </a:ext>
            </a:extLst>
          </p:cNvPr>
          <p:cNvSpPr/>
          <p:nvPr userDrawn="1"/>
        </p:nvSpPr>
        <p:spPr>
          <a:xfrm>
            <a:off x="0" y="0"/>
            <a:ext cx="12192000" cy="118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grpSp>
        <p:nvGrpSpPr>
          <p:cNvPr id="9" name="Graphic 11">
            <a:extLst>
              <a:ext uri="{FF2B5EF4-FFF2-40B4-BE49-F238E27FC236}">
                <a16:creationId xmlns:a16="http://schemas.microsoft.com/office/drawing/2014/main" id="{D33F8154-CC88-8E33-A6AD-77B219481152}"/>
              </a:ext>
            </a:extLst>
          </p:cNvPr>
          <p:cNvGrpSpPr/>
          <p:nvPr userDrawn="1"/>
        </p:nvGrpSpPr>
        <p:grpSpPr>
          <a:xfrm>
            <a:off x="466296" y="500169"/>
            <a:ext cx="2888378" cy="783199"/>
            <a:chOff x="466296" y="500169"/>
            <a:chExt cx="2888378" cy="783199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0FA1E3C-625B-A175-FF47-C7032E75F231}"/>
                </a:ext>
              </a:extLst>
            </p:cNvPr>
            <p:cNvSpPr/>
            <p:nvPr/>
          </p:nvSpPr>
          <p:spPr>
            <a:xfrm>
              <a:off x="674116" y="500169"/>
              <a:ext cx="134527" cy="354810"/>
            </a:xfrm>
            <a:custGeom>
              <a:avLst/>
              <a:gdLst>
                <a:gd name="connsiteX0" fmla="*/ 77013 w 134527"/>
                <a:gd name="connsiteY0" fmla="*/ 16128 h 354810"/>
                <a:gd name="connsiteX1" fmla="*/ 67235 w 134527"/>
                <a:gd name="connsiteY1" fmla="*/ 0 h 354810"/>
                <a:gd name="connsiteX2" fmla="*/ 57524 w 134527"/>
                <a:gd name="connsiteY2" fmla="*/ 16128 h 354810"/>
                <a:gd name="connsiteX3" fmla="*/ 16605 w 134527"/>
                <a:gd name="connsiteY3" fmla="*/ 254112 h 354810"/>
                <a:gd name="connsiteX4" fmla="*/ 67235 w 134527"/>
                <a:gd name="connsiteY4" fmla="*/ 354811 h 354810"/>
                <a:gd name="connsiteX5" fmla="*/ 117932 w 134527"/>
                <a:gd name="connsiteY5" fmla="*/ 254112 h 354810"/>
                <a:gd name="connsiteX6" fmla="*/ 77013 w 134527"/>
                <a:gd name="connsiteY6" fmla="*/ 16128 h 35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527" h="354810">
                  <a:moveTo>
                    <a:pt x="77013" y="16128"/>
                  </a:moveTo>
                  <a:cubicBezTo>
                    <a:pt x="74736" y="12462"/>
                    <a:pt x="67235" y="0"/>
                    <a:pt x="67235" y="0"/>
                  </a:cubicBezTo>
                  <a:cubicBezTo>
                    <a:pt x="67235" y="0"/>
                    <a:pt x="60136" y="12462"/>
                    <a:pt x="57524" y="16128"/>
                  </a:cubicBezTo>
                  <a:cubicBezTo>
                    <a:pt x="31540" y="58380"/>
                    <a:pt x="-29202" y="157212"/>
                    <a:pt x="16605" y="254112"/>
                  </a:cubicBezTo>
                  <a:cubicBezTo>
                    <a:pt x="52502" y="330086"/>
                    <a:pt x="67235" y="354811"/>
                    <a:pt x="67235" y="354811"/>
                  </a:cubicBezTo>
                  <a:cubicBezTo>
                    <a:pt x="67235" y="354811"/>
                    <a:pt x="81969" y="330086"/>
                    <a:pt x="117932" y="254112"/>
                  </a:cubicBezTo>
                  <a:cubicBezTo>
                    <a:pt x="163740" y="157212"/>
                    <a:pt x="102930" y="58380"/>
                    <a:pt x="77013" y="16128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0EEC2D1-7D73-923B-AC9E-A4AF99DCCE74}"/>
                </a:ext>
              </a:extLst>
            </p:cNvPr>
            <p:cNvSpPr/>
            <p:nvPr/>
          </p:nvSpPr>
          <p:spPr>
            <a:xfrm>
              <a:off x="466296" y="708030"/>
              <a:ext cx="550178" cy="575338"/>
            </a:xfrm>
            <a:custGeom>
              <a:avLst/>
              <a:gdLst>
                <a:gd name="connsiteX0" fmla="*/ 416966 w 550178"/>
                <a:gd name="connsiteY0" fmla="*/ 67110 h 575338"/>
                <a:gd name="connsiteX1" fmla="*/ 416966 w 550178"/>
                <a:gd name="connsiteY1" fmla="*/ 0 h 575338"/>
                <a:gd name="connsiteX2" fmla="*/ 317247 w 550178"/>
                <a:gd name="connsiteY2" fmla="*/ 144683 h 575338"/>
                <a:gd name="connsiteX3" fmla="*/ 290459 w 550178"/>
                <a:gd name="connsiteY3" fmla="*/ 247448 h 575338"/>
                <a:gd name="connsiteX4" fmla="*/ 290459 w 550178"/>
                <a:gd name="connsiteY4" fmla="*/ 420721 h 575338"/>
                <a:gd name="connsiteX5" fmla="*/ 370355 w 550178"/>
                <a:gd name="connsiteY5" fmla="*/ 313025 h 575338"/>
                <a:gd name="connsiteX6" fmla="*/ 417234 w 550178"/>
                <a:gd name="connsiteY6" fmla="*/ 149415 h 575338"/>
                <a:gd name="connsiteX7" fmla="*/ 417234 w 550178"/>
                <a:gd name="connsiteY7" fmla="*/ 110029 h 575338"/>
                <a:gd name="connsiteX8" fmla="*/ 467878 w 550178"/>
                <a:gd name="connsiteY8" fmla="*/ 442795 h 575338"/>
                <a:gd name="connsiteX9" fmla="*/ 133480 w 550178"/>
                <a:gd name="connsiteY9" fmla="*/ 493192 h 575338"/>
                <a:gd name="connsiteX10" fmla="*/ 82836 w 550178"/>
                <a:gd name="connsiteY10" fmla="*/ 160426 h 575338"/>
                <a:gd name="connsiteX11" fmla="*/ 133480 w 550178"/>
                <a:gd name="connsiteY11" fmla="*/ 110029 h 575338"/>
                <a:gd name="connsiteX12" fmla="*/ 133480 w 550178"/>
                <a:gd name="connsiteY12" fmla="*/ 149415 h 575338"/>
                <a:gd name="connsiteX13" fmla="*/ 180359 w 550178"/>
                <a:gd name="connsiteY13" fmla="*/ 313025 h 575338"/>
                <a:gd name="connsiteX14" fmla="*/ 259384 w 550178"/>
                <a:gd name="connsiteY14" fmla="*/ 420388 h 575338"/>
                <a:gd name="connsiteX15" fmla="*/ 259384 w 550178"/>
                <a:gd name="connsiteY15" fmla="*/ 247448 h 575338"/>
                <a:gd name="connsiteX16" fmla="*/ 232931 w 550178"/>
                <a:gd name="connsiteY16" fmla="*/ 144683 h 575338"/>
                <a:gd name="connsiteX17" fmla="*/ 133212 w 550178"/>
                <a:gd name="connsiteY17" fmla="*/ 0 h 575338"/>
                <a:gd name="connsiteX18" fmla="*/ 133212 w 550178"/>
                <a:gd name="connsiteY18" fmla="*/ 67110 h 575338"/>
                <a:gd name="connsiteX19" fmla="*/ 39457 w 550178"/>
                <a:gd name="connsiteY19" fmla="*/ 442776 h 575338"/>
                <a:gd name="connsiteX20" fmla="*/ 416966 w 550178"/>
                <a:gd name="connsiteY20" fmla="*/ 536073 h 575338"/>
                <a:gd name="connsiteX21" fmla="*/ 510721 w 550178"/>
                <a:gd name="connsiteY21" fmla="*/ 160407 h 575338"/>
                <a:gd name="connsiteX22" fmla="*/ 416966 w 550178"/>
                <a:gd name="connsiteY22" fmla="*/ 67110 h 57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0178" h="575338">
                  <a:moveTo>
                    <a:pt x="416966" y="67110"/>
                  </a:moveTo>
                  <a:lnTo>
                    <a:pt x="416966" y="0"/>
                  </a:lnTo>
                  <a:lnTo>
                    <a:pt x="317247" y="144683"/>
                  </a:lnTo>
                  <a:cubicBezTo>
                    <a:pt x="308072" y="158012"/>
                    <a:pt x="290459" y="179405"/>
                    <a:pt x="290459" y="247448"/>
                  </a:cubicBezTo>
                  <a:lnTo>
                    <a:pt x="290459" y="420721"/>
                  </a:lnTo>
                  <a:lnTo>
                    <a:pt x="370355" y="313025"/>
                  </a:lnTo>
                  <a:cubicBezTo>
                    <a:pt x="423931" y="248114"/>
                    <a:pt x="416095" y="171274"/>
                    <a:pt x="417234" y="149415"/>
                  </a:cubicBezTo>
                  <a:lnTo>
                    <a:pt x="417234" y="110029"/>
                  </a:lnTo>
                  <a:cubicBezTo>
                    <a:pt x="523561" y="188003"/>
                    <a:pt x="546235" y="336987"/>
                    <a:pt x="467878" y="442795"/>
                  </a:cubicBezTo>
                  <a:cubicBezTo>
                    <a:pt x="389522" y="548602"/>
                    <a:pt x="239806" y="571166"/>
                    <a:pt x="133480" y="493192"/>
                  </a:cubicBezTo>
                  <a:cubicBezTo>
                    <a:pt x="27153" y="415218"/>
                    <a:pt x="4479" y="266233"/>
                    <a:pt x="82836" y="160426"/>
                  </a:cubicBezTo>
                  <a:cubicBezTo>
                    <a:pt x="97079" y="141192"/>
                    <a:pt x="114152" y="124203"/>
                    <a:pt x="133480" y="110029"/>
                  </a:cubicBezTo>
                  <a:lnTo>
                    <a:pt x="133480" y="149415"/>
                  </a:lnTo>
                  <a:cubicBezTo>
                    <a:pt x="134351" y="171274"/>
                    <a:pt x="126314" y="248114"/>
                    <a:pt x="180359" y="313025"/>
                  </a:cubicBezTo>
                  <a:lnTo>
                    <a:pt x="259384" y="420388"/>
                  </a:lnTo>
                  <a:lnTo>
                    <a:pt x="259384" y="247448"/>
                  </a:lnTo>
                  <a:cubicBezTo>
                    <a:pt x="259384" y="179405"/>
                    <a:pt x="242106" y="158279"/>
                    <a:pt x="232931" y="144683"/>
                  </a:cubicBezTo>
                  <a:lnTo>
                    <a:pt x="133212" y="0"/>
                  </a:lnTo>
                  <a:lnTo>
                    <a:pt x="133212" y="67110"/>
                  </a:lnTo>
                  <a:cubicBezTo>
                    <a:pt x="3076" y="145084"/>
                    <a:pt x="-38899" y="313276"/>
                    <a:pt x="39457" y="442776"/>
                  </a:cubicBezTo>
                  <a:cubicBezTo>
                    <a:pt x="117814" y="572277"/>
                    <a:pt x="286830" y="614047"/>
                    <a:pt x="416966" y="536073"/>
                  </a:cubicBezTo>
                  <a:cubicBezTo>
                    <a:pt x="547102" y="458099"/>
                    <a:pt x="589077" y="289908"/>
                    <a:pt x="510721" y="160407"/>
                  </a:cubicBezTo>
                  <a:cubicBezTo>
                    <a:pt x="487582" y="122166"/>
                    <a:pt x="455395" y="90136"/>
                    <a:pt x="416966" y="67110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39F15E0-5F6B-1417-37AD-40AAD320ED34}"/>
                </a:ext>
              </a:extLst>
            </p:cNvPr>
            <p:cNvSpPr/>
            <p:nvPr/>
          </p:nvSpPr>
          <p:spPr>
            <a:xfrm>
              <a:off x="1181883" y="1075703"/>
              <a:ext cx="137825" cy="144350"/>
            </a:xfrm>
            <a:custGeom>
              <a:avLst/>
              <a:gdLst>
                <a:gd name="connsiteX0" fmla="*/ 68913 w 137825"/>
                <a:gd name="connsiteY0" fmla="*/ 0 h 144350"/>
                <a:gd name="connsiteX1" fmla="*/ 0 w 137825"/>
                <a:gd name="connsiteY1" fmla="*/ 71242 h 144350"/>
                <a:gd name="connsiteX2" fmla="*/ 0 w 137825"/>
                <a:gd name="connsiteY2" fmla="*/ 73375 h 144350"/>
                <a:gd name="connsiteX3" fmla="*/ 68645 w 137825"/>
                <a:gd name="connsiteY3" fmla="*/ 144350 h 144350"/>
                <a:gd name="connsiteX4" fmla="*/ 137825 w 137825"/>
                <a:gd name="connsiteY4" fmla="*/ 73108 h 144350"/>
                <a:gd name="connsiteX5" fmla="*/ 137825 w 137825"/>
                <a:gd name="connsiteY5" fmla="*/ 70909 h 144350"/>
                <a:gd name="connsiteX6" fmla="*/ 68913 w 137825"/>
                <a:gd name="connsiteY6" fmla="*/ 0 h 144350"/>
                <a:gd name="connsiteX7" fmla="*/ 114788 w 137825"/>
                <a:gd name="connsiteY7" fmla="*/ 73308 h 144350"/>
                <a:gd name="connsiteX8" fmla="*/ 68913 w 137825"/>
                <a:gd name="connsiteY8" fmla="*/ 125890 h 144350"/>
                <a:gd name="connsiteX9" fmla="*/ 23105 w 137825"/>
                <a:gd name="connsiteY9" fmla="*/ 73308 h 144350"/>
                <a:gd name="connsiteX10" fmla="*/ 23105 w 137825"/>
                <a:gd name="connsiteY10" fmla="*/ 71175 h 144350"/>
                <a:gd name="connsiteX11" fmla="*/ 68913 w 137825"/>
                <a:gd name="connsiteY11" fmla="*/ 18394 h 144350"/>
                <a:gd name="connsiteX12" fmla="*/ 114788 w 137825"/>
                <a:gd name="connsiteY12" fmla="*/ 71709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825" h="144350">
                  <a:moveTo>
                    <a:pt x="68913" y="0"/>
                  </a:moveTo>
                  <a:cubicBezTo>
                    <a:pt x="29266" y="0"/>
                    <a:pt x="0" y="29390"/>
                    <a:pt x="0" y="71242"/>
                  </a:cubicBezTo>
                  <a:lnTo>
                    <a:pt x="0" y="73375"/>
                  </a:lnTo>
                  <a:cubicBezTo>
                    <a:pt x="0" y="114227"/>
                    <a:pt x="28730" y="144350"/>
                    <a:pt x="68645" y="144350"/>
                  </a:cubicBezTo>
                  <a:cubicBezTo>
                    <a:pt x="108559" y="144350"/>
                    <a:pt x="137825" y="115294"/>
                    <a:pt x="137825" y="73108"/>
                  </a:cubicBezTo>
                  <a:lnTo>
                    <a:pt x="137825" y="70909"/>
                  </a:lnTo>
                  <a:cubicBezTo>
                    <a:pt x="137825" y="29123"/>
                    <a:pt x="108626" y="0"/>
                    <a:pt x="68913" y="0"/>
                  </a:cubicBezTo>
                  <a:close/>
                  <a:moveTo>
                    <a:pt x="114788" y="73308"/>
                  </a:moveTo>
                  <a:cubicBezTo>
                    <a:pt x="114788" y="104830"/>
                    <a:pt x="97107" y="125890"/>
                    <a:pt x="68913" y="125890"/>
                  </a:cubicBezTo>
                  <a:cubicBezTo>
                    <a:pt x="40718" y="125890"/>
                    <a:pt x="23105" y="105364"/>
                    <a:pt x="23105" y="73308"/>
                  </a:cubicBezTo>
                  <a:lnTo>
                    <a:pt x="23105" y="71175"/>
                  </a:lnTo>
                  <a:cubicBezTo>
                    <a:pt x="23105" y="39186"/>
                    <a:pt x="40785" y="18394"/>
                    <a:pt x="68913" y="18394"/>
                  </a:cubicBezTo>
                  <a:cubicBezTo>
                    <a:pt x="97040" y="18394"/>
                    <a:pt x="114788" y="39186"/>
                    <a:pt x="114788" y="7170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FB579E4-6932-FE49-382D-63FE21E5BEA1}"/>
                </a:ext>
              </a:extLst>
            </p:cNvPr>
            <p:cNvSpPr/>
            <p:nvPr/>
          </p:nvSpPr>
          <p:spPr>
            <a:xfrm>
              <a:off x="1333371" y="1010641"/>
              <a:ext cx="78556" cy="207079"/>
            </a:xfrm>
            <a:custGeom>
              <a:avLst/>
              <a:gdLst>
                <a:gd name="connsiteX0" fmla="*/ 62751 w 78556"/>
                <a:gd name="connsiteY0" fmla="*/ 18411 h 207079"/>
                <a:gd name="connsiteX1" fmla="*/ 78556 w 78556"/>
                <a:gd name="connsiteY1" fmla="*/ 21344 h 207079"/>
                <a:gd name="connsiteX2" fmla="*/ 78556 w 78556"/>
                <a:gd name="connsiteY2" fmla="*/ 2683 h 207079"/>
                <a:gd name="connsiteX3" fmla="*/ 61948 w 78556"/>
                <a:gd name="connsiteY3" fmla="*/ 18 h 207079"/>
                <a:gd name="connsiteX4" fmla="*/ 20091 w 78556"/>
                <a:gd name="connsiteY4" fmla="*/ 44869 h 207079"/>
                <a:gd name="connsiteX5" fmla="*/ 20091 w 78556"/>
                <a:gd name="connsiteY5" fmla="*/ 68327 h 207079"/>
                <a:gd name="connsiteX6" fmla="*/ 0 w 78556"/>
                <a:gd name="connsiteY6" fmla="*/ 68327 h 207079"/>
                <a:gd name="connsiteX7" fmla="*/ 0 w 78556"/>
                <a:gd name="connsiteY7" fmla="*/ 85655 h 207079"/>
                <a:gd name="connsiteX8" fmla="*/ 20091 w 78556"/>
                <a:gd name="connsiteY8" fmla="*/ 85655 h 207079"/>
                <a:gd name="connsiteX9" fmla="*/ 20091 w 78556"/>
                <a:gd name="connsiteY9" fmla="*/ 189752 h 207079"/>
                <a:gd name="connsiteX10" fmla="*/ 536 w 78556"/>
                <a:gd name="connsiteY10" fmla="*/ 189752 h 207079"/>
                <a:gd name="connsiteX11" fmla="*/ 536 w 78556"/>
                <a:gd name="connsiteY11" fmla="*/ 207079 h 207079"/>
                <a:gd name="connsiteX12" fmla="*/ 67506 w 78556"/>
                <a:gd name="connsiteY12" fmla="*/ 207079 h 207079"/>
                <a:gd name="connsiteX13" fmla="*/ 67506 w 78556"/>
                <a:gd name="connsiteY13" fmla="*/ 189752 h 207079"/>
                <a:gd name="connsiteX14" fmla="*/ 42258 w 78556"/>
                <a:gd name="connsiteY14" fmla="*/ 189752 h 207079"/>
                <a:gd name="connsiteX15" fmla="*/ 42258 w 78556"/>
                <a:gd name="connsiteY15" fmla="*/ 85588 h 207079"/>
                <a:gd name="connsiteX16" fmla="*/ 76614 w 78556"/>
                <a:gd name="connsiteY16" fmla="*/ 85588 h 207079"/>
                <a:gd name="connsiteX17" fmla="*/ 76614 w 78556"/>
                <a:gd name="connsiteY17" fmla="*/ 68261 h 207079"/>
                <a:gd name="connsiteX18" fmla="*/ 42258 w 78556"/>
                <a:gd name="connsiteY18" fmla="*/ 68261 h 207079"/>
                <a:gd name="connsiteX19" fmla="*/ 42258 w 78556"/>
                <a:gd name="connsiteY19" fmla="*/ 42670 h 207079"/>
                <a:gd name="connsiteX20" fmla="*/ 62751 w 78556"/>
                <a:gd name="connsiteY20" fmla="*/ 18411 h 2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556" h="207079">
                  <a:moveTo>
                    <a:pt x="62751" y="18411"/>
                  </a:moveTo>
                  <a:cubicBezTo>
                    <a:pt x="68168" y="18277"/>
                    <a:pt x="73552" y="19276"/>
                    <a:pt x="78556" y="21344"/>
                  </a:cubicBezTo>
                  <a:lnTo>
                    <a:pt x="78556" y="2683"/>
                  </a:lnTo>
                  <a:cubicBezTo>
                    <a:pt x="73238" y="764"/>
                    <a:pt x="67603" y="-140"/>
                    <a:pt x="61948" y="18"/>
                  </a:cubicBezTo>
                  <a:cubicBezTo>
                    <a:pt x="34021" y="18"/>
                    <a:pt x="20091" y="16279"/>
                    <a:pt x="20091" y="44869"/>
                  </a:cubicBezTo>
                  <a:lnTo>
                    <a:pt x="20091" y="68327"/>
                  </a:lnTo>
                  <a:lnTo>
                    <a:pt x="0" y="68327"/>
                  </a:lnTo>
                  <a:lnTo>
                    <a:pt x="0" y="85655"/>
                  </a:lnTo>
                  <a:lnTo>
                    <a:pt x="20091" y="85655"/>
                  </a:lnTo>
                  <a:lnTo>
                    <a:pt x="20091" y="189752"/>
                  </a:lnTo>
                  <a:lnTo>
                    <a:pt x="536" y="189752"/>
                  </a:lnTo>
                  <a:lnTo>
                    <a:pt x="536" y="207079"/>
                  </a:lnTo>
                  <a:lnTo>
                    <a:pt x="67506" y="207079"/>
                  </a:lnTo>
                  <a:lnTo>
                    <a:pt x="67506" y="189752"/>
                  </a:lnTo>
                  <a:lnTo>
                    <a:pt x="42258" y="189752"/>
                  </a:lnTo>
                  <a:lnTo>
                    <a:pt x="42258" y="85588"/>
                  </a:lnTo>
                  <a:lnTo>
                    <a:pt x="76614" y="85588"/>
                  </a:lnTo>
                  <a:lnTo>
                    <a:pt x="76614" y="68261"/>
                  </a:lnTo>
                  <a:lnTo>
                    <a:pt x="42258" y="68261"/>
                  </a:lnTo>
                  <a:lnTo>
                    <a:pt x="42258" y="42670"/>
                  </a:lnTo>
                  <a:cubicBezTo>
                    <a:pt x="42325" y="28008"/>
                    <a:pt x="47951" y="18411"/>
                    <a:pt x="62751" y="1841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DA7C421-1E36-E375-D4E1-6D40DF73652A}"/>
                </a:ext>
              </a:extLst>
            </p:cNvPr>
            <p:cNvSpPr/>
            <p:nvPr/>
          </p:nvSpPr>
          <p:spPr>
            <a:xfrm>
              <a:off x="1697155" y="1075623"/>
              <a:ext cx="236874" cy="142030"/>
            </a:xfrm>
            <a:custGeom>
              <a:avLst/>
              <a:gdLst>
                <a:gd name="connsiteX0" fmla="*/ 217252 w 236874"/>
                <a:gd name="connsiteY0" fmla="*/ 124703 h 142030"/>
                <a:gd name="connsiteX1" fmla="*/ 217252 w 236874"/>
                <a:gd name="connsiteY1" fmla="*/ 55594 h 142030"/>
                <a:gd name="connsiteX2" fmla="*/ 170842 w 236874"/>
                <a:gd name="connsiteY2" fmla="*/ 80 h 142030"/>
                <a:gd name="connsiteX3" fmla="*/ 124431 w 236874"/>
                <a:gd name="connsiteY3" fmla="*/ 28403 h 142030"/>
                <a:gd name="connsiteX4" fmla="*/ 83445 w 236874"/>
                <a:gd name="connsiteY4" fmla="*/ 80 h 142030"/>
                <a:gd name="connsiteX5" fmla="*/ 42392 w 236874"/>
                <a:gd name="connsiteY5" fmla="*/ 25471 h 142030"/>
                <a:gd name="connsiteX6" fmla="*/ 42392 w 236874"/>
                <a:gd name="connsiteY6" fmla="*/ 3279 h 142030"/>
                <a:gd name="connsiteX7" fmla="*/ 0 w 236874"/>
                <a:gd name="connsiteY7" fmla="*/ 3279 h 142030"/>
                <a:gd name="connsiteX8" fmla="*/ 0 w 236874"/>
                <a:gd name="connsiteY8" fmla="*/ 20606 h 142030"/>
                <a:gd name="connsiteX9" fmla="*/ 20091 w 236874"/>
                <a:gd name="connsiteY9" fmla="*/ 20606 h 142030"/>
                <a:gd name="connsiteX10" fmla="*/ 20091 w 236874"/>
                <a:gd name="connsiteY10" fmla="*/ 124703 h 142030"/>
                <a:gd name="connsiteX11" fmla="*/ 469 w 236874"/>
                <a:gd name="connsiteY11" fmla="*/ 124703 h 142030"/>
                <a:gd name="connsiteX12" fmla="*/ 469 w 236874"/>
                <a:gd name="connsiteY12" fmla="*/ 142031 h 142030"/>
                <a:gd name="connsiteX13" fmla="*/ 62417 w 236874"/>
                <a:gd name="connsiteY13" fmla="*/ 142031 h 142030"/>
                <a:gd name="connsiteX14" fmla="*/ 62417 w 236874"/>
                <a:gd name="connsiteY14" fmla="*/ 124703 h 142030"/>
                <a:gd name="connsiteX15" fmla="*/ 42325 w 236874"/>
                <a:gd name="connsiteY15" fmla="*/ 124703 h 142030"/>
                <a:gd name="connsiteX16" fmla="*/ 42325 w 236874"/>
                <a:gd name="connsiteY16" fmla="*/ 56660 h 142030"/>
                <a:gd name="connsiteX17" fmla="*/ 75184 w 236874"/>
                <a:gd name="connsiteY17" fmla="*/ 19398 h 142030"/>
                <a:gd name="connsiteX18" fmla="*/ 78556 w 236874"/>
                <a:gd name="connsiteY18" fmla="*/ 19340 h 142030"/>
                <a:gd name="connsiteX19" fmla="*/ 107488 w 236874"/>
                <a:gd name="connsiteY19" fmla="*/ 53995 h 142030"/>
                <a:gd name="connsiteX20" fmla="*/ 107488 w 236874"/>
                <a:gd name="connsiteY20" fmla="*/ 124703 h 142030"/>
                <a:gd name="connsiteX21" fmla="*/ 87397 w 236874"/>
                <a:gd name="connsiteY21" fmla="*/ 124703 h 142030"/>
                <a:gd name="connsiteX22" fmla="*/ 87397 w 236874"/>
                <a:gd name="connsiteY22" fmla="*/ 142031 h 142030"/>
                <a:gd name="connsiteX23" fmla="*/ 149880 w 236874"/>
                <a:gd name="connsiteY23" fmla="*/ 142031 h 142030"/>
                <a:gd name="connsiteX24" fmla="*/ 149880 w 236874"/>
                <a:gd name="connsiteY24" fmla="*/ 124703 h 142030"/>
                <a:gd name="connsiteX25" fmla="*/ 129789 w 236874"/>
                <a:gd name="connsiteY25" fmla="*/ 124703 h 142030"/>
                <a:gd name="connsiteX26" fmla="*/ 129789 w 236874"/>
                <a:gd name="connsiteY26" fmla="*/ 56660 h 142030"/>
                <a:gd name="connsiteX27" fmla="*/ 162647 w 236874"/>
                <a:gd name="connsiteY27" fmla="*/ 19398 h 142030"/>
                <a:gd name="connsiteX28" fmla="*/ 166020 w 236874"/>
                <a:gd name="connsiteY28" fmla="*/ 19340 h 142030"/>
                <a:gd name="connsiteX29" fmla="*/ 195018 w 236874"/>
                <a:gd name="connsiteY29" fmla="*/ 53995 h 142030"/>
                <a:gd name="connsiteX30" fmla="*/ 195018 w 236874"/>
                <a:gd name="connsiteY30" fmla="*/ 124703 h 142030"/>
                <a:gd name="connsiteX31" fmla="*/ 174927 w 236874"/>
                <a:gd name="connsiteY31" fmla="*/ 124703 h 142030"/>
                <a:gd name="connsiteX32" fmla="*/ 174927 w 236874"/>
                <a:gd name="connsiteY32" fmla="*/ 142031 h 142030"/>
                <a:gd name="connsiteX33" fmla="*/ 236875 w 236874"/>
                <a:gd name="connsiteY33" fmla="*/ 142031 h 142030"/>
                <a:gd name="connsiteX34" fmla="*/ 236875 w 236874"/>
                <a:gd name="connsiteY34" fmla="*/ 124703 h 14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6874" h="142030">
                  <a:moveTo>
                    <a:pt x="217252" y="124703"/>
                  </a:moveTo>
                  <a:lnTo>
                    <a:pt x="217252" y="55594"/>
                  </a:lnTo>
                  <a:cubicBezTo>
                    <a:pt x="217252" y="15008"/>
                    <a:pt x="195822" y="80"/>
                    <a:pt x="170842" y="80"/>
                  </a:cubicBezTo>
                  <a:cubicBezTo>
                    <a:pt x="151216" y="-37"/>
                    <a:pt x="133224" y="10943"/>
                    <a:pt x="124431" y="28403"/>
                  </a:cubicBezTo>
                  <a:cubicBezTo>
                    <a:pt x="119029" y="10642"/>
                    <a:pt x="102057" y="-1087"/>
                    <a:pt x="83445" y="80"/>
                  </a:cubicBezTo>
                  <a:cubicBezTo>
                    <a:pt x="65852" y="-525"/>
                    <a:pt x="49635" y="9505"/>
                    <a:pt x="42392" y="25471"/>
                  </a:cubicBezTo>
                  <a:lnTo>
                    <a:pt x="42392" y="3279"/>
                  </a:lnTo>
                  <a:lnTo>
                    <a:pt x="0" y="3279"/>
                  </a:lnTo>
                  <a:lnTo>
                    <a:pt x="0" y="20606"/>
                  </a:lnTo>
                  <a:lnTo>
                    <a:pt x="20091" y="20606"/>
                  </a:lnTo>
                  <a:lnTo>
                    <a:pt x="20091" y="124703"/>
                  </a:lnTo>
                  <a:lnTo>
                    <a:pt x="469" y="124703"/>
                  </a:lnTo>
                  <a:lnTo>
                    <a:pt x="469" y="142031"/>
                  </a:lnTo>
                  <a:lnTo>
                    <a:pt x="62417" y="142031"/>
                  </a:lnTo>
                  <a:lnTo>
                    <a:pt x="62417" y="124703"/>
                  </a:lnTo>
                  <a:lnTo>
                    <a:pt x="42325" y="124703"/>
                  </a:lnTo>
                  <a:lnTo>
                    <a:pt x="42325" y="56660"/>
                  </a:lnTo>
                  <a:cubicBezTo>
                    <a:pt x="41059" y="37341"/>
                    <a:pt x="55770" y="20658"/>
                    <a:pt x="75184" y="19398"/>
                  </a:cubicBezTo>
                  <a:cubicBezTo>
                    <a:pt x="76306" y="19325"/>
                    <a:pt x="77432" y="19306"/>
                    <a:pt x="78556" y="19340"/>
                  </a:cubicBezTo>
                  <a:cubicBezTo>
                    <a:pt x="97844" y="19340"/>
                    <a:pt x="107488" y="29470"/>
                    <a:pt x="107488" y="53995"/>
                  </a:cubicBezTo>
                  <a:lnTo>
                    <a:pt x="107488" y="124703"/>
                  </a:lnTo>
                  <a:lnTo>
                    <a:pt x="87397" y="124703"/>
                  </a:lnTo>
                  <a:lnTo>
                    <a:pt x="87397" y="142031"/>
                  </a:lnTo>
                  <a:lnTo>
                    <a:pt x="149880" y="142031"/>
                  </a:lnTo>
                  <a:lnTo>
                    <a:pt x="149880" y="124703"/>
                  </a:lnTo>
                  <a:lnTo>
                    <a:pt x="129789" y="124703"/>
                  </a:lnTo>
                  <a:lnTo>
                    <a:pt x="129789" y="56660"/>
                  </a:lnTo>
                  <a:cubicBezTo>
                    <a:pt x="128522" y="37341"/>
                    <a:pt x="143233" y="20658"/>
                    <a:pt x="162647" y="19398"/>
                  </a:cubicBezTo>
                  <a:cubicBezTo>
                    <a:pt x="163770" y="19325"/>
                    <a:pt x="164895" y="19306"/>
                    <a:pt x="166020" y="19340"/>
                  </a:cubicBezTo>
                  <a:cubicBezTo>
                    <a:pt x="185307" y="19340"/>
                    <a:pt x="195018" y="29470"/>
                    <a:pt x="195018" y="53995"/>
                  </a:cubicBezTo>
                  <a:lnTo>
                    <a:pt x="195018" y="124703"/>
                  </a:lnTo>
                  <a:lnTo>
                    <a:pt x="174927" y="124703"/>
                  </a:lnTo>
                  <a:lnTo>
                    <a:pt x="174927" y="142031"/>
                  </a:lnTo>
                  <a:lnTo>
                    <a:pt x="236875" y="142031"/>
                  </a:lnTo>
                  <a:lnTo>
                    <a:pt x="236875" y="12470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F79A540-E9F7-6064-EA93-3C246E21BCE3}"/>
                </a:ext>
              </a:extLst>
            </p:cNvPr>
            <p:cNvSpPr/>
            <p:nvPr/>
          </p:nvSpPr>
          <p:spPr>
            <a:xfrm>
              <a:off x="1477625" y="1027053"/>
              <a:ext cx="202116" cy="190600"/>
            </a:xfrm>
            <a:custGeom>
              <a:avLst/>
              <a:gdLst>
                <a:gd name="connsiteX0" fmla="*/ 183432 w 202116"/>
                <a:gd name="connsiteY0" fmla="*/ 173273 h 190600"/>
                <a:gd name="connsiteX1" fmla="*/ 116931 w 202116"/>
                <a:gd name="connsiteY1" fmla="*/ 0 h 190600"/>
                <a:gd name="connsiteX2" fmla="*/ 85789 w 202116"/>
                <a:gd name="connsiteY2" fmla="*/ 0 h 190600"/>
                <a:gd name="connsiteX3" fmla="*/ 18283 w 202116"/>
                <a:gd name="connsiteY3" fmla="*/ 173273 h 190600"/>
                <a:gd name="connsiteX4" fmla="*/ 0 w 202116"/>
                <a:gd name="connsiteY4" fmla="*/ 173273 h 190600"/>
                <a:gd name="connsiteX5" fmla="*/ 0 w 202116"/>
                <a:gd name="connsiteY5" fmla="*/ 190601 h 190600"/>
                <a:gd name="connsiteX6" fmla="*/ 61680 w 202116"/>
                <a:gd name="connsiteY6" fmla="*/ 190601 h 190600"/>
                <a:gd name="connsiteX7" fmla="*/ 61680 w 202116"/>
                <a:gd name="connsiteY7" fmla="*/ 173273 h 190600"/>
                <a:gd name="connsiteX8" fmla="*/ 40182 w 202116"/>
                <a:gd name="connsiteY8" fmla="*/ 173273 h 190600"/>
                <a:gd name="connsiteX9" fmla="*/ 58465 w 202116"/>
                <a:gd name="connsiteY9" fmla="*/ 125223 h 190600"/>
                <a:gd name="connsiteX10" fmla="*/ 141977 w 202116"/>
                <a:gd name="connsiteY10" fmla="*/ 125223 h 190600"/>
                <a:gd name="connsiteX11" fmla="*/ 160260 w 202116"/>
                <a:gd name="connsiteY11" fmla="*/ 173273 h 190600"/>
                <a:gd name="connsiteX12" fmla="*/ 139366 w 202116"/>
                <a:gd name="connsiteY12" fmla="*/ 173273 h 190600"/>
                <a:gd name="connsiteX13" fmla="*/ 139366 w 202116"/>
                <a:gd name="connsiteY13" fmla="*/ 190601 h 190600"/>
                <a:gd name="connsiteX14" fmla="*/ 202117 w 202116"/>
                <a:gd name="connsiteY14" fmla="*/ 190601 h 190600"/>
                <a:gd name="connsiteX15" fmla="*/ 202117 w 202116"/>
                <a:gd name="connsiteY15" fmla="*/ 173273 h 190600"/>
                <a:gd name="connsiteX16" fmla="*/ 65497 w 202116"/>
                <a:gd name="connsiteY16" fmla="*/ 107363 h 190600"/>
                <a:gd name="connsiteX17" fmla="*/ 99786 w 202116"/>
                <a:gd name="connsiteY17" fmla="*/ 19060 h 190600"/>
                <a:gd name="connsiteX18" fmla="*/ 100858 w 202116"/>
                <a:gd name="connsiteY18" fmla="*/ 19060 h 190600"/>
                <a:gd name="connsiteX19" fmla="*/ 135080 w 202116"/>
                <a:gd name="connsiteY19" fmla="*/ 107363 h 1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2116" h="190600">
                  <a:moveTo>
                    <a:pt x="183432" y="173273"/>
                  </a:moveTo>
                  <a:lnTo>
                    <a:pt x="116931" y="0"/>
                  </a:lnTo>
                  <a:lnTo>
                    <a:pt x="85789" y="0"/>
                  </a:lnTo>
                  <a:lnTo>
                    <a:pt x="18283" y="173273"/>
                  </a:lnTo>
                  <a:lnTo>
                    <a:pt x="0" y="173273"/>
                  </a:lnTo>
                  <a:lnTo>
                    <a:pt x="0" y="190601"/>
                  </a:lnTo>
                  <a:lnTo>
                    <a:pt x="61680" y="190601"/>
                  </a:lnTo>
                  <a:lnTo>
                    <a:pt x="61680" y="173273"/>
                  </a:lnTo>
                  <a:lnTo>
                    <a:pt x="40182" y="173273"/>
                  </a:lnTo>
                  <a:lnTo>
                    <a:pt x="58465" y="125223"/>
                  </a:lnTo>
                  <a:lnTo>
                    <a:pt x="141977" y="125223"/>
                  </a:lnTo>
                  <a:lnTo>
                    <a:pt x="160260" y="173273"/>
                  </a:lnTo>
                  <a:lnTo>
                    <a:pt x="139366" y="173273"/>
                  </a:lnTo>
                  <a:lnTo>
                    <a:pt x="139366" y="190601"/>
                  </a:lnTo>
                  <a:lnTo>
                    <a:pt x="202117" y="190601"/>
                  </a:lnTo>
                  <a:lnTo>
                    <a:pt x="202117" y="173273"/>
                  </a:lnTo>
                  <a:close/>
                  <a:moveTo>
                    <a:pt x="65497" y="107363"/>
                  </a:moveTo>
                  <a:lnTo>
                    <a:pt x="99786" y="19060"/>
                  </a:lnTo>
                  <a:lnTo>
                    <a:pt x="100858" y="19060"/>
                  </a:lnTo>
                  <a:lnTo>
                    <a:pt x="135080" y="10736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0D1A90A-E569-D480-845E-AB2367D2898E}"/>
                </a:ext>
              </a:extLst>
            </p:cNvPr>
            <p:cNvSpPr/>
            <p:nvPr/>
          </p:nvSpPr>
          <p:spPr>
            <a:xfrm>
              <a:off x="1175521" y="757080"/>
              <a:ext cx="170172" cy="196265"/>
            </a:xfrm>
            <a:custGeom>
              <a:avLst/>
              <a:gdLst>
                <a:gd name="connsiteX0" fmla="*/ 148072 w 170172"/>
                <a:gd name="connsiteY0" fmla="*/ 130488 h 196265"/>
                <a:gd name="connsiteX1" fmla="*/ 90142 w 170172"/>
                <a:gd name="connsiteY1" fmla="*/ 177139 h 196265"/>
                <a:gd name="connsiteX2" fmla="*/ 24176 w 170172"/>
                <a:gd name="connsiteY2" fmla="*/ 99232 h 196265"/>
                <a:gd name="connsiteX3" fmla="*/ 24176 w 170172"/>
                <a:gd name="connsiteY3" fmla="*/ 97100 h 196265"/>
                <a:gd name="connsiteX4" fmla="*/ 90410 w 170172"/>
                <a:gd name="connsiteY4" fmla="*/ 18394 h 196265"/>
                <a:gd name="connsiteX5" fmla="*/ 147268 w 170172"/>
                <a:gd name="connsiteY5" fmla="*/ 62378 h 196265"/>
                <a:gd name="connsiteX6" fmla="*/ 166824 w 170172"/>
                <a:gd name="connsiteY6" fmla="*/ 62378 h 196265"/>
                <a:gd name="connsiteX7" fmla="*/ 166824 w 170172"/>
                <a:gd name="connsiteY7" fmla="*/ 3732 h 196265"/>
                <a:gd name="connsiteX8" fmla="*/ 145929 w 170172"/>
                <a:gd name="connsiteY8" fmla="*/ 3732 h 196265"/>
                <a:gd name="connsiteX9" fmla="*/ 145929 w 170172"/>
                <a:gd name="connsiteY9" fmla="*/ 25658 h 196265"/>
                <a:gd name="connsiteX10" fmla="*/ 90946 w 170172"/>
                <a:gd name="connsiteY10" fmla="*/ 0 h 196265"/>
                <a:gd name="connsiteX11" fmla="*/ 0 w 170172"/>
                <a:gd name="connsiteY11" fmla="*/ 97433 h 196265"/>
                <a:gd name="connsiteX12" fmla="*/ 0 w 170172"/>
                <a:gd name="connsiteY12" fmla="*/ 99566 h 196265"/>
                <a:gd name="connsiteX13" fmla="*/ 89807 w 170172"/>
                <a:gd name="connsiteY13" fmla="*/ 196266 h 196265"/>
                <a:gd name="connsiteX14" fmla="*/ 170172 w 170172"/>
                <a:gd name="connsiteY14" fmla="*/ 130622 h 19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172" h="196265">
                  <a:moveTo>
                    <a:pt x="148072" y="130488"/>
                  </a:moveTo>
                  <a:cubicBezTo>
                    <a:pt x="142982" y="161744"/>
                    <a:pt x="121284" y="177139"/>
                    <a:pt x="90142" y="177139"/>
                  </a:cubicBezTo>
                  <a:cubicBezTo>
                    <a:pt x="48822" y="177139"/>
                    <a:pt x="24176" y="147816"/>
                    <a:pt x="24176" y="99232"/>
                  </a:cubicBezTo>
                  <a:lnTo>
                    <a:pt x="24176" y="97100"/>
                  </a:lnTo>
                  <a:cubicBezTo>
                    <a:pt x="24176" y="49050"/>
                    <a:pt x="50965" y="18394"/>
                    <a:pt x="90410" y="18394"/>
                  </a:cubicBezTo>
                  <a:cubicBezTo>
                    <a:pt x="119609" y="18394"/>
                    <a:pt x="139500" y="30656"/>
                    <a:pt x="147268" y="62378"/>
                  </a:cubicBezTo>
                  <a:lnTo>
                    <a:pt x="166824" y="62378"/>
                  </a:lnTo>
                  <a:lnTo>
                    <a:pt x="166824" y="3732"/>
                  </a:lnTo>
                  <a:lnTo>
                    <a:pt x="145929" y="3732"/>
                  </a:lnTo>
                  <a:lnTo>
                    <a:pt x="145929" y="25658"/>
                  </a:lnTo>
                  <a:cubicBezTo>
                    <a:pt x="136017" y="7797"/>
                    <a:pt x="115323" y="0"/>
                    <a:pt x="90946" y="0"/>
                  </a:cubicBezTo>
                  <a:cubicBezTo>
                    <a:pt x="38374" y="0"/>
                    <a:pt x="0" y="40853"/>
                    <a:pt x="0" y="97433"/>
                  </a:cubicBezTo>
                  <a:lnTo>
                    <a:pt x="0" y="99566"/>
                  </a:lnTo>
                  <a:cubicBezTo>
                    <a:pt x="201" y="158279"/>
                    <a:pt x="34222" y="196266"/>
                    <a:pt x="89807" y="196266"/>
                  </a:cubicBezTo>
                  <a:cubicBezTo>
                    <a:pt x="132669" y="196266"/>
                    <a:pt x="163475" y="174673"/>
                    <a:pt x="170172" y="13062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03DF277-DB7C-63F3-6E41-9B5FF0566A29}"/>
                </a:ext>
              </a:extLst>
            </p:cNvPr>
            <p:cNvSpPr/>
            <p:nvPr/>
          </p:nvSpPr>
          <p:spPr>
            <a:xfrm>
              <a:off x="1363775" y="811994"/>
              <a:ext cx="153094" cy="141220"/>
            </a:xfrm>
            <a:custGeom>
              <a:avLst/>
              <a:gdLst>
                <a:gd name="connsiteX0" fmla="*/ 133204 w 153094"/>
                <a:gd name="connsiteY0" fmla="*/ 121358 h 141220"/>
                <a:gd name="connsiteX1" fmla="*/ 133204 w 153094"/>
                <a:gd name="connsiteY1" fmla="*/ 67 h 141220"/>
                <a:gd name="connsiteX2" fmla="*/ 91348 w 153094"/>
                <a:gd name="connsiteY2" fmla="*/ 67 h 141220"/>
                <a:gd name="connsiteX3" fmla="*/ 91348 w 153094"/>
                <a:gd name="connsiteY3" fmla="*/ 17394 h 141220"/>
                <a:gd name="connsiteX4" fmla="*/ 110903 w 153094"/>
                <a:gd name="connsiteY4" fmla="*/ 17394 h 141220"/>
                <a:gd name="connsiteX5" fmla="*/ 110903 w 153094"/>
                <a:gd name="connsiteY5" fmla="*/ 83638 h 141220"/>
                <a:gd name="connsiteX6" fmla="*/ 76828 w 153094"/>
                <a:gd name="connsiteY6" fmla="*/ 121969 h 141220"/>
                <a:gd name="connsiteX7" fmla="*/ 73668 w 153094"/>
                <a:gd name="connsiteY7" fmla="*/ 122024 h 141220"/>
                <a:gd name="connsiteX8" fmla="*/ 41723 w 153094"/>
                <a:gd name="connsiteY8" fmla="*/ 86637 h 141220"/>
                <a:gd name="connsiteX9" fmla="*/ 41723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238 w 153094"/>
                <a:gd name="connsiteY15" fmla="*/ 115360 h 141220"/>
                <a:gd name="connsiteX16" fmla="*/ 111238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204" y="121358"/>
                  </a:moveTo>
                  <a:lnTo>
                    <a:pt x="133204" y="67"/>
                  </a:lnTo>
                  <a:lnTo>
                    <a:pt x="91348" y="67"/>
                  </a:lnTo>
                  <a:lnTo>
                    <a:pt x="91348" y="17394"/>
                  </a:lnTo>
                  <a:lnTo>
                    <a:pt x="110903" y="17394"/>
                  </a:lnTo>
                  <a:lnTo>
                    <a:pt x="110903" y="83638"/>
                  </a:lnTo>
                  <a:cubicBezTo>
                    <a:pt x="112130" y="103586"/>
                    <a:pt x="96875" y="120748"/>
                    <a:pt x="76828" y="121969"/>
                  </a:cubicBezTo>
                  <a:cubicBezTo>
                    <a:pt x="75776" y="122033"/>
                    <a:pt x="74721" y="122052"/>
                    <a:pt x="73668" y="122024"/>
                  </a:cubicBezTo>
                  <a:cubicBezTo>
                    <a:pt x="52237" y="122024"/>
                    <a:pt x="41723" y="111362"/>
                    <a:pt x="41723" y="86637"/>
                  </a:cubicBezTo>
                  <a:lnTo>
                    <a:pt x="41723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647" y="141218"/>
                    <a:pt x="67841" y="141218"/>
                  </a:cubicBezTo>
                  <a:cubicBezTo>
                    <a:pt x="86045" y="141416"/>
                    <a:pt x="102817" y="131422"/>
                    <a:pt x="111238" y="115360"/>
                  </a:cubicBezTo>
                  <a:lnTo>
                    <a:pt x="111238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D41BA5C-67EE-49D3-F242-892D89536A61}"/>
                </a:ext>
              </a:extLst>
            </p:cNvPr>
            <p:cNvSpPr/>
            <p:nvPr/>
          </p:nvSpPr>
          <p:spPr>
            <a:xfrm>
              <a:off x="2972474" y="811994"/>
              <a:ext cx="153094" cy="141220"/>
            </a:xfrm>
            <a:custGeom>
              <a:avLst/>
              <a:gdLst>
                <a:gd name="connsiteX0" fmla="*/ 133539 w 153094"/>
                <a:gd name="connsiteY0" fmla="*/ 121358 h 141220"/>
                <a:gd name="connsiteX1" fmla="*/ 133539 w 153094"/>
                <a:gd name="connsiteY1" fmla="*/ 67 h 141220"/>
                <a:gd name="connsiteX2" fmla="*/ 91750 w 153094"/>
                <a:gd name="connsiteY2" fmla="*/ 67 h 141220"/>
                <a:gd name="connsiteX3" fmla="*/ 91750 w 153094"/>
                <a:gd name="connsiteY3" fmla="*/ 17394 h 141220"/>
                <a:gd name="connsiteX4" fmla="*/ 111305 w 153094"/>
                <a:gd name="connsiteY4" fmla="*/ 17394 h 141220"/>
                <a:gd name="connsiteX5" fmla="*/ 111305 w 153094"/>
                <a:gd name="connsiteY5" fmla="*/ 83638 h 141220"/>
                <a:gd name="connsiteX6" fmla="*/ 77241 w 153094"/>
                <a:gd name="connsiteY6" fmla="*/ 121978 h 141220"/>
                <a:gd name="connsiteX7" fmla="*/ 73735 w 153094"/>
                <a:gd name="connsiteY7" fmla="*/ 122024 h 141220"/>
                <a:gd name="connsiteX8" fmla="*/ 41857 w 153094"/>
                <a:gd name="connsiteY8" fmla="*/ 86637 h 141220"/>
                <a:gd name="connsiteX9" fmla="*/ 41857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305 w 153094"/>
                <a:gd name="connsiteY15" fmla="*/ 115360 h 141220"/>
                <a:gd name="connsiteX16" fmla="*/ 111305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539" y="121358"/>
                  </a:moveTo>
                  <a:lnTo>
                    <a:pt x="133539" y="67"/>
                  </a:lnTo>
                  <a:lnTo>
                    <a:pt x="91750" y="67"/>
                  </a:lnTo>
                  <a:lnTo>
                    <a:pt x="91750" y="17394"/>
                  </a:lnTo>
                  <a:lnTo>
                    <a:pt x="111305" y="17394"/>
                  </a:lnTo>
                  <a:lnTo>
                    <a:pt x="111305" y="83638"/>
                  </a:lnTo>
                  <a:cubicBezTo>
                    <a:pt x="112538" y="103586"/>
                    <a:pt x="97287" y="120752"/>
                    <a:pt x="77241" y="121978"/>
                  </a:cubicBezTo>
                  <a:cubicBezTo>
                    <a:pt x="76074" y="122050"/>
                    <a:pt x="74903" y="122065"/>
                    <a:pt x="73735" y="122024"/>
                  </a:cubicBezTo>
                  <a:cubicBezTo>
                    <a:pt x="52304" y="122024"/>
                    <a:pt x="41857" y="111362"/>
                    <a:pt x="41857" y="86637"/>
                  </a:cubicBezTo>
                  <a:lnTo>
                    <a:pt x="41857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981" y="141218"/>
                    <a:pt x="67841" y="141218"/>
                  </a:cubicBezTo>
                  <a:cubicBezTo>
                    <a:pt x="86061" y="141410"/>
                    <a:pt x="102850" y="131421"/>
                    <a:pt x="111305" y="115360"/>
                  </a:cubicBezTo>
                  <a:lnTo>
                    <a:pt x="111305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7183DDC-7806-B0EF-9271-9C3158FE6AC2}"/>
                </a:ext>
              </a:extLst>
            </p:cNvPr>
            <p:cNvSpPr/>
            <p:nvPr/>
          </p:nvSpPr>
          <p:spPr>
            <a:xfrm>
              <a:off x="1533613" y="743484"/>
              <a:ext cx="62215" cy="207395"/>
            </a:xfrm>
            <a:custGeom>
              <a:avLst/>
              <a:gdLst>
                <a:gd name="connsiteX0" fmla="*/ 42593 w 62215"/>
                <a:gd name="connsiteY0" fmla="*/ 190001 h 207395"/>
                <a:gd name="connsiteX1" fmla="*/ 42593 w 62215"/>
                <a:gd name="connsiteY1" fmla="*/ 0 h 207395"/>
                <a:gd name="connsiteX2" fmla="*/ 0 w 62215"/>
                <a:gd name="connsiteY2" fmla="*/ 0 h 207395"/>
                <a:gd name="connsiteX3" fmla="*/ 0 w 62215"/>
                <a:gd name="connsiteY3" fmla="*/ 17394 h 207395"/>
                <a:gd name="connsiteX4" fmla="*/ 20091 w 62215"/>
                <a:gd name="connsiteY4" fmla="*/ 17394 h 207395"/>
                <a:gd name="connsiteX5" fmla="*/ 20091 w 62215"/>
                <a:gd name="connsiteY5" fmla="*/ 190001 h 207395"/>
                <a:gd name="connsiteX6" fmla="*/ 536 w 62215"/>
                <a:gd name="connsiteY6" fmla="*/ 190001 h 207395"/>
                <a:gd name="connsiteX7" fmla="*/ 536 w 62215"/>
                <a:gd name="connsiteY7" fmla="*/ 207395 h 207395"/>
                <a:gd name="connsiteX8" fmla="*/ 62216 w 62215"/>
                <a:gd name="connsiteY8" fmla="*/ 207395 h 207395"/>
                <a:gd name="connsiteX9" fmla="*/ 62216 w 62215"/>
                <a:gd name="connsiteY9" fmla="*/ 190001 h 207395"/>
                <a:gd name="connsiteX10" fmla="*/ 42593 w 62215"/>
                <a:gd name="connsiteY10" fmla="*/ 190001 h 20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215" h="207395">
                  <a:moveTo>
                    <a:pt x="42593" y="190001"/>
                  </a:moveTo>
                  <a:lnTo>
                    <a:pt x="42593" y="0"/>
                  </a:lnTo>
                  <a:lnTo>
                    <a:pt x="0" y="0"/>
                  </a:lnTo>
                  <a:lnTo>
                    <a:pt x="0" y="17394"/>
                  </a:lnTo>
                  <a:lnTo>
                    <a:pt x="20091" y="17394"/>
                  </a:lnTo>
                  <a:lnTo>
                    <a:pt x="20091" y="190001"/>
                  </a:lnTo>
                  <a:lnTo>
                    <a:pt x="536" y="190001"/>
                  </a:lnTo>
                  <a:lnTo>
                    <a:pt x="536" y="207395"/>
                  </a:lnTo>
                  <a:lnTo>
                    <a:pt x="62216" y="207395"/>
                  </a:lnTo>
                  <a:lnTo>
                    <a:pt x="62216" y="190001"/>
                  </a:lnTo>
                  <a:lnTo>
                    <a:pt x="42593" y="190001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EA70CAB-FC21-E938-B22F-EB1A383A4543}"/>
                </a:ext>
              </a:extLst>
            </p:cNvPr>
            <p:cNvSpPr/>
            <p:nvPr/>
          </p:nvSpPr>
          <p:spPr>
            <a:xfrm>
              <a:off x="1615451" y="812061"/>
              <a:ext cx="62483" cy="138818"/>
            </a:xfrm>
            <a:custGeom>
              <a:avLst/>
              <a:gdLst>
                <a:gd name="connsiteX0" fmla="*/ 42325 w 62483"/>
                <a:gd name="connsiteY0" fmla="*/ 121425 h 138818"/>
                <a:gd name="connsiteX1" fmla="*/ 42325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091 w 62483"/>
                <a:gd name="connsiteY4" fmla="*/ 17327 h 138818"/>
                <a:gd name="connsiteX5" fmla="*/ 20091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25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EB02800-BBDE-5C62-A966-3D20630DF93E}"/>
                </a:ext>
              </a:extLst>
            </p:cNvPr>
            <p:cNvSpPr/>
            <p:nvPr/>
          </p:nvSpPr>
          <p:spPr>
            <a:xfrm>
              <a:off x="1630184" y="752280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0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4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AAEB674-C0D8-9DE2-402F-9F72323539D5}"/>
                </a:ext>
              </a:extLst>
            </p:cNvPr>
            <p:cNvSpPr/>
            <p:nvPr/>
          </p:nvSpPr>
          <p:spPr>
            <a:xfrm>
              <a:off x="1694543" y="808853"/>
              <a:ext cx="154768" cy="141826"/>
            </a:xfrm>
            <a:custGeom>
              <a:avLst/>
              <a:gdLst>
                <a:gd name="connsiteX0" fmla="*/ 135147 w 154768"/>
                <a:gd name="connsiteY0" fmla="*/ 124499 h 141826"/>
                <a:gd name="connsiteX1" fmla="*/ 135147 w 154768"/>
                <a:gd name="connsiteY1" fmla="*/ 55256 h 141826"/>
                <a:gd name="connsiteX2" fmla="*/ 86325 w 154768"/>
                <a:gd name="connsiteY2" fmla="*/ 8 h 141826"/>
                <a:gd name="connsiteX3" fmla="*/ 42392 w 154768"/>
                <a:gd name="connsiteY3" fmla="*/ 25933 h 141826"/>
                <a:gd name="connsiteX4" fmla="*/ 42392 w 154768"/>
                <a:gd name="connsiteY4" fmla="*/ 3207 h 141826"/>
                <a:gd name="connsiteX5" fmla="*/ 0 w 154768"/>
                <a:gd name="connsiteY5" fmla="*/ 3207 h 141826"/>
                <a:gd name="connsiteX6" fmla="*/ 0 w 154768"/>
                <a:gd name="connsiteY6" fmla="*/ 20535 h 141826"/>
                <a:gd name="connsiteX7" fmla="*/ 20091 w 154768"/>
                <a:gd name="connsiteY7" fmla="*/ 20535 h 141826"/>
                <a:gd name="connsiteX8" fmla="*/ 20091 w 154768"/>
                <a:gd name="connsiteY8" fmla="*/ 124499 h 141826"/>
                <a:gd name="connsiteX9" fmla="*/ 536 w 154768"/>
                <a:gd name="connsiteY9" fmla="*/ 124499 h 141826"/>
                <a:gd name="connsiteX10" fmla="*/ 536 w 154768"/>
                <a:gd name="connsiteY10" fmla="*/ 141826 h 141826"/>
                <a:gd name="connsiteX11" fmla="*/ 62484 w 154768"/>
                <a:gd name="connsiteY11" fmla="*/ 141826 h 141826"/>
                <a:gd name="connsiteX12" fmla="*/ 62484 w 154768"/>
                <a:gd name="connsiteY12" fmla="*/ 124499 h 141826"/>
                <a:gd name="connsiteX13" fmla="*/ 42392 w 154768"/>
                <a:gd name="connsiteY13" fmla="*/ 124499 h 141826"/>
                <a:gd name="connsiteX14" fmla="*/ 42392 w 154768"/>
                <a:gd name="connsiteY14" fmla="*/ 56855 h 141826"/>
                <a:gd name="connsiteX15" fmla="*/ 77142 w 154768"/>
                <a:gd name="connsiteY15" fmla="*/ 19257 h 141826"/>
                <a:gd name="connsiteX16" fmla="*/ 80432 w 154768"/>
                <a:gd name="connsiteY16" fmla="*/ 19268 h 141826"/>
                <a:gd name="connsiteX17" fmla="*/ 112912 w 154768"/>
                <a:gd name="connsiteY17" fmla="*/ 53657 h 141826"/>
                <a:gd name="connsiteX18" fmla="*/ 112912 w 154768"/>
                <a:gd name="connsiteY18" fmla="*/ 124499 h 141826"/>
                <a:gd name="connsiteX19" fmla="*/ 92821 w 154768"/>
                <a:gd name="connsiteY19" fmla="*/ 124499 h 141826"/>
                <a:gd name="connsiteX20" fmla="*/ 92821 w 154768"/>
                <a:gd name="connsiteY20" fmla="*/ 141826 h 141826"/>
                <a:gd name="connsiteX21" fmla="*/ 154769 w 154768"/>
                <a:gd name="connsiteY21" fmla="*/ 141826 h 141826"/>
                <a:gd name="connsiteX22" fmla="*/ 154769 w 154768"/>
                <a:gd name="connsiteY22" fmla="*/ 124499 h 14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68" h="141826">
                  <a:moveTo>
                    <a:pt x="135147" y="124499"/>
                  </a:moveTo>
                  <a:lnTo>
                    <a:pt x="135147" y="55256"/>
                  </a:lnTo>
                  <a:cubicBezTo>
                    <a:pt x="135147" y="15270"/>
                    <a:pt x="114520" y="8"/>
                    <a:pt x="86325" y="8"/>
                  </a:cubicBezTo>
                  <a:cubicBezTo>
                    <a:pt x="67927" y="-332"/>
                    <a:pt x="50917" y="9705"/>
                    <a:pt x="42392" y="25933"/>
                  </a:cubicBezTo>
                  <a:lnTo>
                    <a:pt x="42392" y="3207"/>
                  </a:lnTo>
                  <a:lnTo>
                    <a:pt x="0" y="3207"/>
                  </a:lnTo>
                  <a:lnTo>
                    <a:pt x="0" y="20535"/>
                  </a:lnTo>
                  <a:lnTo>
                    <a:pt x="20091" y="20535"/>
                  </a:lnTo>
                  <a:lnTo>
                    <a:pt x="20091" y="124499"/>
                  </a:lnTo>
                  <a:lnTo>
                    <a:pt x="536" y="124499"/>
                  </a:lnTo>
                  <a:lnTo>
                    <a:pt x="536" y="141826"/>
                  </a:lnTo>
                  <a:lnTo>
                    <a:pt x="62484" y="141826"/>
                  </a:lnTo>
                  <a:lnTo>
                    <a:pt x="62484" y="124499"/>
                  </a:lnTo>
                  <a:lnTo>
                    <a:pt x="42392" y="124499"/>
                  </a:lnTo>
                  <a:lnTo>
                    <a:pt x="42392" y="56855"/>
                  </a:lnTo>
                  <a:cubicBezTo>
                    <a:pt x="41555" y="36924"/>
                    <a:pt x="57113" y="20090"/>
                    <a:pt x="77142" y="19257"/>
                  </a:cubicBezTo>
                  <a:cubicBezTo>
                    <a:pt x="78238" y="19211"/>
                    <a:pt x="79336" y="19215"/>
                    <a:pt x="80432" y="19268"/>
                  </a:cubicBezTo>
                  <a:cubicBezTo>
                    <a:pt x="102130" y="19268"/>
                    <a:pt x="112912" y="30198"/>
                    <a:pt x="112912" y="53657"/>
                  </a:cubicBezTo>
                  <a:lnTo>
                    <a:pt x="112912" y="124499"/>
                  </a:lnTo>
                  <a:lnTo>
                    <a:pt x="92821" y="124499"/>
                  </a:lnTo>
                  <a:lnTo>
                    <a:pt x="92821" y="141826"/>
                  </a:lnTo>
                  <a:lnTo>
                    <a:pt x="154769" y="141826"/>
                  </a:lnTo>
                  <a:lnTo>
                    <a:pt x="154769" y="124499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1ED2DF1-9406-E50F-189B-0029376BE376}"/>
                </a:ext>
              </a:extLst>
            </p:cNvPr>
            <p:cNvSpPr/>
            <p:nvPr/>
          </p:nvSpPr>
          <p:spPr>
            <a:xfrm>
              <a:off x="1861768" y="808862"/>
              <a:ext cx="129788" cy="141950"/>
            </a:xfrm>
            <a:custGeom>
              <a:avLst/>
              <a:gdLst>
                <a:gd name="connsiteX0" fmla="*/ 111037 w 129788"/>
                <a:gd name="connsiteY0" fmla="*/ 124490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490 h 141950"/>
                <a:gd name="connsiteX15" fmla="*/ 88736 w 129788"/>
                <a:gd name="connsiteY15" fmla="*/ 93035 h 141950"/>
                <a:gd name="connsiteX16" fmla="*/ 47750 w 129788"/>
                <a:gd name="connsiteY16" fmla="*/ 126356 h 141950"/>
                <a:gd name="connsiteX17" fmla="*/ 22234 w 129788"/>
                <a:gd name="connsiteY17" fmla="*/ 102898 h 141950"/>
                <a:gd name="connsiteX18" fmla="*/ 69984 w 129788"/>
                <a:gd name="connsiteY18" fmla="*/ 75374 h 141950"/>
                <a:gd name="connsiteX19" fmla="*/ 88736 w 129788"/>
                <a:gd name="connsiteY19" fmla="*/ 75374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490"/>
                  </a:moveTo>
                  <a:lnTo>
                    <a:pt x="111037" y="49916"/>
                  </a:lnTo>
                  <a:cubicBezTo>
                    <a:pt x="111037" y="9597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249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552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490"/>
                  </a:lnTo>
                  <a:close/>
                  <a:moveTo>
                    <a:pt x="88736" y="93035"/>
                  </a:moveTo>
                  <a:cubicBezTo>
                    <a:pt x="88736" y="114360"/>
                    <a:pt x="70520" y="126356"/>
                    <a:pt x="47750" y="126356"/>
                  </a:cubicBezTo>
                  <a:cubicBezTo>
                    <a:pt x="28663" y="126356"/>
                    <a:pt x="22234" y="115693"/>
                    <a:pt x="22234" y="102898"/>
                  </a:cubicBezTo>
                  <a:cubicBezTo>
                    <a:pt x="22234" y="82905"/>
                    <a:pt x="42325" y="75374"/>
                    <a:pt x="69984" y="75374"/>
                  </a:cubicBezTo>
                  <a:lnTo>
                    <a:pt x="88736" y="75374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F2DE92A-414E-6AD3-A0D8-3E07A53C971E}"/>
                </a:ext>
              </a:extLst>
            </p:cNvPr>
            <p:cNvSpPr/>
            <p:nvPr/>
          </p:nvSpPr>
          <p:spPr>
            <a:xfrm>
              <a:off x="2008500" y="808862"/>
              <a:ext cx="92754" cy="141817"/>
            </a:xfrm>
            <a:custGeom>
              <a:avLst/>
              <a:gdLst>
                <a:gd name="connsiteX0" fmla="*/ 92754 w 92754"/>
                <a:gd name="connsiteY0" fmla="*/ 21926 h 141817"/>
                <a:gd name="connsiteX1" fmla="*/ 92754 w 92754"/>
                <a:gd name="connsiteY1" fmla="*/ 0 h 141817"/>
                <a:gd name="connsiteX2" fmla="*/ 42325 w 92754"/>
                <a:gd name="connsiteY2" fmla="*/ 29123 h 141817"/>
                <a:gd name="connsiteX3" fmla="*/ 42325 w 92754"/>
                <a:gd name="connsiteY3" fmla="*/ 3199 h 141817"/>
                <a:gd name="connsiteX4" fmla="*/ 0 w 92754"/>
                <a:gd name="connsiteY4" fmla="*/ 3199 h 141817"/>
                <a:gd name="connsiteX5" fmla="*/ 0 w 92754"/>
                <a:gd name="connsiteY5" fmla="*/ 20526 h 141817"/>
                <a:gd name="connsiteX6" fmla="*/ 20091 w 92754"/>
                <a:gd name="connsiteY6" fmla="*/ 20526 h 141817"/>
                <a:gd name="connsiteX7" fmla="*/ 20091 w 92754"/>
                <a:gd name="connsiteY7" fmla="*/ 124490 h 141817"/>
                <a:gd name="connsiteX8" fmla="*/ 536 w 92754"/>
                <a:gd name="connsiteY8" fmla="*/ 124490 h 141817"/>
                <a:gd name="connsiteX9" fmla="*/ 536 w 92754"/>
                <a:gd name="connsiteY9" fmla="*/ 141818 h 141817"/>
                <a:gd name="connsiteX10" fmla="*/ 63823 w 92754"/>
                <a:gd name="connsiteY10" fmla="*/ 141818 h 141817"/>
                <a:gd name="connsiteX11" fmla="*/ 63823 w 92754"/>
                <a:gd name="connsiteY11" fmla="*/ 124490 h 141817"/>
                <a:gd name="connsiteX12" fmla="*/ 42325 w 92754"/>
                <a:gd name="connsiteY12" fmla="*/ 124490 h 141817"/>
                <a:gd name="connsiteX13" fmla="*/ 42325 w 92754"/>
                <a:gd name="connsiteY13" fmla="*/ 65377 h 141817"/>
                <a:gd name="connsiteX14" fmla="*/ 92754 w 92754"/>
                <a:gd name="connsiteY14" fmla="*/ 21926 h 14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754" h="141817">
                  <a:moveTo>
                    <a:pt x="92754" y="21926"/>
                  </a:moveTo>
                  <a:lnTo>
                    <a:pt x="92754" y="0"/>
                  </a:lnTo>
                  <a:cubicBezTo>
                    <a:pt x="63823" y="0"/>
                    <a:pt x="48755" y="14395"/>
                    <a:pt x="42325" y="29123"/>
                  </a:cubicBezTo>
                  <a:lnTo>
                    <a:pt x="42325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490"/>
                  </a:lnTo>
                  <a:lnTo>
                    <a:pt x="536" y="124490"/>
                  </a:lnTo>
                  <a:lnTo>
                    <a:pt x="536" y="141818"/>
                  </a:lnTo>
                  <a:lnTo>
                    <a:pt x="63823" y="141818"/>
                  </a:lnTo>
                  <a:lnTo>
                    <a:pt x="63823" y="124490"/>
                  </a:lnTo>
                  <a:lnTo>
                    <a:pt x="42325" y="124490"/>
                  </a:lnTo>
                  <a:lnTo>
                    <a:pt x="42325" y="65377"/>
                  </a:lnTo>
                  <a:cubicBezTo>
                    <a:pt x="42325" y="31189"/>
                    <a:pt x="62216" y="21926"/>
                    <a:pt x="92754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CDB1F21-634F-1321-2CE2-C5A39C644AB6}"/>
                </a:ext>
              </a:extLst>
            </p:cNvPr>
            <p:cNvSpPr/>
            <p:nvPr/>
          </p:nvSpPr>
          <p:spPr>
            <a:xfrm>
              <a:off x="2323999" y="760878"/>
              <a:ext cx="71591" cy="190001"/>
            </a:xfrm>
            <a:custGeom>
              <a:avLst/>
              <a:gdLst>
                <a:gd name="connsiteX0" fmla="*/ 71591 w 71591"/>
                <a:gd name="connsiteY0" fmla="*/ 17327 h 190001"/>
                <a:gd name="connsiteX1" fmla="*/ 71591 w 71591"/>
                <a:gd name="connsiteY1" fmla="*/ 0 h 190001"/>
                <a:gd name="connsiteX2" fmla="*/ 0 w 71591"/>
                <a:gd name="connsiteY2" fmla="*/ 0 h 190001"/>
                <a:gd name="connsiteX3" fmla="*/ 0 w 71591"/>
                <a:gd name="connsiteY3" fmla="*/ 17327 h 190001"/>
                <a:gd name="connsiteX4" fmla="*/ 24176 w 71591"/>
                <a:gd name="connsiteY4" fmla="*/ 17327 h 190001"/>
                <a:gd name="connsiteX5" fmla="*/ 24176 w 71591"/>
                <a:gd name="connsiteY5" fmla="*/ 172607 h 190001"/>
                <a:gd name="connsiteX6" fmla="*/ 0 w 71591"/>
                <a:gd name="connsiteY6" fmla="*/ 172607 h 190001"/>
                <a:gd name="connsiteX7" fmla="*/ 0 w 71591"/>
                <a:gd name="connsiteY7" fmla="*/ 190001 h 190001"/>
                <a:gd name="connsiteX8" fmla="*/ 71591 w 71591"/>
                <a:gd name="connsiteY8" fmla="*/ 190001 h 190001"/>
                <a:gd name="connsiteX9" fmla="*/ 71591 w 71591"/>
                <a:gd name="connsiteY9" fmla="*/ 172607 h 190001"/>
                <a:gd name="connsiteX10" fmla="*/ 47482 w 71591"/>
                <a:gd name="connsiteY10" fmla="*/ 172607 h 190001"/>
                <a:gd name="connsiteX11" fmla="*/ 47482 w 71591"/>
                <a:gd name="connsiteY11" fmla="*/ 17327 h 190001"/>
                <a:gd name="connsiteX12" fmla="*/ 71591 w 71591"/>
                <a:gd name="connsiteY12" fmla="*/ 17327 h 19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591" h="190001">
                  <a:moveTo>
                    <a:pt x="71591" y="17327"/>
                  </a:moveTo>
                  <a:lnTo>
                    <a:pt x="71591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4176" y="17327"/>
                  </a:lnTo>
                  <a:lnTo>
                    <a:pt x="24176" y="172607"/>
                  </a:lnTo>
                  <a:lnTo>
                    <a:pt x="0" y="172607"/>
                  </a:lnTo>
                  <a:lnTo>
                    <a:pt x="0" y="190001"/>
                  </a:lnTo>
                  <a:lnTo>
                    <a:pt x="71591" y="190001"/>
                  </a:lnTo>
                  <a:lnTo>
                    <a:pt x="71591" y="172607"/>
                  </a:lnTo>
                  <a:lnTo>
                    <a:pt x="47482" y="172607"/>
                  </a:lnTo>
                  <a:lnTo>
                    <a:pt x="47482" y="17327"/>
                  </a:lnTo>
                  <a:lnTo>
                    <a:pt x="71591" y="1732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4D3FA88-1E42-1759-6B0C-A196E39A38E0}"/>
                </a:ext>
              </a:extLst>
            </p:cNvPr>
            <p:cNvSpPr/>
            <p:nvPr/>
          </p:nvSpPr>
          <p:spPr>
            <a:xfrm>
              <a:off x="2118533" y="812061"/>
              <a:ext cx="147737" cy="187335"/>
            </a:xfrm>
            <a:custGeom>
              <a:avLst/>
              <a:gdLst>
                <a:gd name="connsiteX0" fmla="*/ 87129 w 147737"/>
                <a:gd name="connsiteY0" fmla="*/ 0 h 187335"/>
                <a:gd name="connsiteX1" fmla="*/ 87129 w 147737"/>
                <a:gd name="connsiteY1" fmla="*/ 17327 h 187335"/>
                <a:gd name="connsiteX2" fmla="*/ 108358 w 147737"/>
                <a:gd name="connsiteY2" fmla="*/ 17327 h 187335"/>
                <a:gd name="connsiteX3" fmla="*/ 76413 w 147737"/>
                <a:gd name="connsiteY3" fmla="*/ 99299 h 187335"/>
                <a:gd name="connsiteX4" fmla="*/ 41321 w 147737"/>
                <a:gd name="connsiteY4" fmla="*/ 17327 h 187335"/>
                <a:gd name="connsiteX5" fmla="*/ 61412 w 147737"/>
                <a:gd name="connsiteY5" fmla="*/ 17327 h 187335"/>
                <a:gd name="connsiteX6" fmla="*/ 61412 w 147737"/>
                <a:gd name="connsiteY6" fmla="*/ 0 h 187335"/>
                <a:gd name="connsiteX7" fmla="*/ 0 w 147737"/>
                <a:gd name="connsiteY7" fmla="*/ 0 h 187335"/>
                <a:gd name="connsiteX8" fmla="*/ 0 w 147737"/>
                <a:gd name="connsiteY8" fmla="*/ 17327 h 187335"/>
                <a:gd name="connsiteX9" fmla="*/ 17680 w 147737"/>
                <a:gd name="connsiteY9" fmla="*/ 17327 h 187335"/>
                <a:gd name="connsiteX10" fmla="*/ 64560 w 147737"/>
                <a:gd name="connsiteY10" fmla="*/ 124357 h 187335"/>
                <a:gd name="connsiteX11" fmla="*/ 57863 w 147737"/>
                <a:gd name="connsiteY11" fmla="*/ 140685 h 187335"/>
                <a:gd name="connsiteX12" fmla="*/ 31074 w 147737"/>
                <a:gd name="connsiteY12" fmla="*/ 170275 h 187335"/>
                <a:gd name="connsiteX13" fmla="*/ 15269 w 147737"/>
                <a:gd name="connsiteY13" fmla="*/ 168875 h 187335"/>
                <a:gd name="connsiteX14" fmla="*/ 15269 w 147737"/>
                <a:gd name="connsiteY14" fmla="*/ 185469 h 187335"/>
                <a:gd name="connsiteX15" fmla="*/ 35360 w 147737"/>
                <a:gd name="connsiteY15" fmla="*/ 187335 h 187335"/>
                <a:gd name="connsiteX16" fmla="*/ 74672 w 147737"/>
                <a:gd name="connsiteY16" fmla="*/ 152147 h 187335"/>
                <a:gd name="connsiteX17" fmla="*/ 130593 w 147737"/>
                <a:gd name="connsiteY17" fmla="*/ 17327 h 187335"/>
                <a:gd name="connsiteX18" fmla="*/ 147737 w 147737"/>
                <a:gd name="connsiteY18" fmla="*/ 17327 h 187335"/>
                <a:gd name="connsiteX19" fmla="*/ 147737 w 147737"/>
                <a:gd name="connsiteY19" fmla="*/ 0 h 1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737" h="187335">
                  <a:moveTo>
                    <a:pt x="87129" y="0"/>
                  </a:moveTo>
                  <a:lnTo>
                    <a:pt x="87129" y="17327"/>
                  </a:lnTo>
                  <a:lnTo>
                    <a:pt x="108358" y="17327"/>
                  </a:lnTo>
                  <a:lnTo>
                    <a:pt x="76413" y="99299"/>
                  </a:lnTo>
                  <a:lnTo>
                    <a:pt x="41321" y="17327"/>
                  </a:lnTo>
                  <a:lnTo>
                    <a:pt x="61412" y="17327"/>
                  </a:lnTo>
                  <a:lnTo>
                    <a:pt x="6141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7680" y="17327"/>
                  </a:lnTo>
                  <a:lnTo>
                    <a:pt x="64560" y="124357"/>
                  </a:lnTo>
                  <a:lnTo>
                    <a:pt x="57863" y="140685"/>
                  </a:lnTo>
                  <a:cubicBezTo>
                    <a:pt x="50362" y="155080"/>
                    <a:pt x="49491" y="170275"/>
                    <a:pt x="31074" y="170275"/>
                  </a:cubicBezTo>
                  <a:cubicBezTo>
                    <a:pt x="26520" y="170275"/>
                    <a:pt x="19288" y="169142"/>
                    <a:pt x="15269" y="168875"/>
                  </a:cubicBezTo>
                  <a:lnTo>
                    <a:pt x="15269" y="185469"/>
                  </a:lnTo>
                  <a:cubicBezTo>
                    <a:pt x="21922" y="186498"/>
                    <a:pt x="28631" y="187121"/>
                    <a:pt x="35360" y="187335"/>
                  </a:cubicBezTo>
                  <a:cubicBezTo>
                    <a:pt x="60340" y="187335"/>
                    <a:pt x="65832" y="172940"/>
                    <a:pt x="74672" y="152147"/>
                  </a:cubicBezTo>
                  <a:lnTo>
                    <a:pt x="130593" y="17327"/>
                  </a:lnTo>
                  <a:lnTo>
                    <a:pt x="147737" y="17327"/>
                  </a:lnTo>
                  <a:lnTo>
                    <a:pt x="147737" y="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70153A3-48EE-4595-BBA5-8A6DD0A980B2}"/>
                </a:ext>
              </a:extLst>
            </p:cNvPr>
            <p:cNvSpPr/>
            <p:nvPr/>
          </p:nvSpPr>
          <p:spPr>
            <a:xfrm>
              <a:off x="2415212" y="808852"/>
              <a:ext cx="154701" cy="141827"/>
            </a:xfrm>
            <a:custGeom>
              <a:avLst/>
              <a:gdLst>
                <a:gd name="connsiteX0" fmla="*/ 135146 w 154701"/>
                <a:gd name="connsiteY0" fmla="*/ 124500 h 141827"/>
                <a:gd name="connsiteX1" fmla="*/ 135146 w 154701"/>
                <a:gd name="connsiteY1" fmla="*/ 55257 h 141827"/>
                <a:gd name="connsiteX2" fmla="*/ 86392 w 154701"/>
                <a:gd name="connsiteY2" fmla="*/ 10 h 141827"/>
                <a:gd name="connsiteX3" fmla="*/ 42392 w 154701"/>
                <a:gd name="connsiteY3" fmla="*/ 25934 h 141827"/>
                <a:gd name="connsiteX4" fmla="*/ 42392 w 154701"/>
                <a:gd name="connsiteY4" fmla="*/ 3209 h 141827"/>
                <a:gd name="connsiteX5" fmla="*/ 0 w 154701"/>
                <a:gd name="connsiteY5" fmla="*/ 3209 h 141827"/>
                <a:gd name="connsiteX6" fmla="*/ 0 w 154701"/>
                <a:gd name="connsiteY6" fmla="*/ 20536 h 141827"/>
                <a:gd name="connsiteX7" fmla="*/ 20091 w 154701"/>
                <a:gd name="connsiteY7" fmla="*/ 20536 h 141827"/>
                <a:gd name="connsiteX8" fmla="*/ 20091 w 154701"/>
                <a:gd name="connsiteY8" fmla="*/ 124500 h 141827"/>
                <a:gd name="connsiteX9" fmla="*/ 469 w 154701"/>
                <a:gd name="connsiteY9" fmla="*/ 124500 h 141827"/>
                <a:gd name="connsiteX10" fmla="*/ 469 w 154701"/>
                <a:gd name="connsiteY10" fmla="*/ 141827 h 141827"/>
                <a:gd name="connsiteX11" fmla="*/ 62417 w 154701"/>
                <a:gd name="connsiteY11" fmla="*/ 141827 h 141827"/>
                <a:gd name="connsiteX12" fmla="*/ 62417 w 154701"/>
                <a:gd name="connsiteY12" fmla="*/ 124500 h 141827"/>
                <a:gd name="connsiteX13" fmla="*/ 42325 w 154701"/>
                <a:gd name="connsiteY13" fmla="*/ 124500 h 141827"/>
                <a:gd name="connsiteX14" fmla="*/ 42325 w 154701"/>
                <a:gd name="connsiteY14" fmla="*/ 56857 h 141827"/>
                <a:gd name="connsiteX15" fmla="*/ 77075 w 154701"/>
                <a:gd name="connsiteY15" fmla="*/ 19258 h 141827"/>
                <a:gd name="connsiteX16" fmla="*/ 80365 w 154701"/>
                <a:gd name="connsiteY16" fmla="*/ 19270 h 141827"/>
                <a:gd name="connsiteX17" fmla="*/ 112845 w 154701"/>
                <a:gd name="connsiteY17" fmla="*/ 53658 h 141827"/>
                <a:gd name="connsiteX18" fmla="*/ 112845 w 154701"/>
                <a:gd name="connsiteY18" fmla="*/ 124500 h 141827"/>
                <a:gd name="connsiteX19" fmla="*/ 92754 w 154701"/>
                <a:gd name="connsiteY19" fmla="*/ 124500 h 141827"/>
                <a:gd name="connsiteX20" fmla="*/ 92754 w 154701"/>
                <a:gd name="connsiteY20" fmla="*/ 141827 h 141827"/>
                <a:gd name="connsiteX21" fmla="*/ 154702 w 154701"/>
                <a:gd name="connsiteY21" fmla="*/ 141827 h 141827"/>
                <a:gd name="connsiteX22" fmla="*/ 154702 w 154701"/>
                <a:gd name="connsiteY22" fmla="*/ 124500 h 14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01" h="141827">
                  <a:moveTo>
                    <a:pt x="135146" y="124500"/>
                  </a:moveTo>
                  <a:lnTo>
                    <a:pt x="135146" y="55257"/>
                  </a:lnTo>
                  <a:cubicBezTo>
                    <a:pt x="135146" y="15271"/>
                    <a:pt x="114520" y="10"/>
                    <a:pt x="86392" y="10"/>
                  </a:cubicBezTo>
                  <a:cubicBezTo>
                    <a:pt x="67970" y="-357"/>
                    <a:pt x="50928" y="9685"/>
                    <a:pt x="42392" y="25934"/>
                  </a:cubicBezTo>
                  <a:lnTo>
                    <a:pt x="42392" y="3209"/>
                  </a:lnTo>
                  <a:lnTo>
                    <a:pt x="0" y="3209"/>
                  </a:lnTo>
                  <a:lnTo>
                    <a:pt x="0" y="20536"/>
                  </a:lnTo>
                  <a:lnTo>
                    <a:pt x="20091" y="20536"/>
                  </a:lnTo>
                  <a:lnTo>
                    <a:pt x="20091" y="124500"/>
                  </a:lnTo>
                  <a:lnTo>
                    <a:pt x="469" y="124500"/>
                  </a:lnTo>
                  <a:lnTo>
                    <a:pt x="469" y="141827"/>
                  </a:lnTo>
                  <a:lnTo>
                    <a:pt x="62417" y="141827"/>
                  </a:lnTo>
                  <a:lnTo>
                    <a:pt x="62417" y="124500"/>
                  </a:lnTo>
                  <a:lnTo>
                    <a:pt x="42325" y="124500"/>
                  </a:lnTo>
                  <a:lnTo>
                    <a:pt x="42325" y="56857"/>
                  </a:lnTo>
                  <a:cubicBezTo>
                    <a:pt x="41488" y="36925"/>
                    <a:pt x="57046" y="20092"/>
                    <a:pt x="77075" y="19258"/>
                  </a:cubicBezTo>
                  <a:cubicBezTo>
                    <a:pt x="78171" y="19213"/>
                    <a:pt x="79269" y="19216"/>
                    <a:pt x="80365" y="19270"/>
                  </a:cubicBezTo>
                  <a:cubicBezTo>
                    <a:pt x="102130" y="19270"/>
                    <a:pt x="112845" y="30199"/>
                    <a:pt x="112845" y="53658"/>
                  </a:cubicBezTo>
                  <a:lnTo>
                    <a:pt x="112845" y="124500"/>
                  </a:lnTo>
                  <a:lnTo>
                    <a:pt x="92754" y="124500"/>
                  </a:lnTo>
                  <a:lnTo>
                    <a:pt x="92754" y="141827"/>
                  </a:lnTo>
                  <a:lnTo>
                    <a:pt x="154702" y="141827"/>
                  </a:lnTo>
                  <a:lnTo>
                    <a:pt x="154702" y="12450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B89E3FC-C1F4-8E15-2A38-E0B09A4C2886}"/>
                </a:ext>
              </a:extLst>
            </p:cNvPr>
            <p:cNvSpPr/>
            <p:nvPr/>
          </p:nvSpPr>
          <p:spPr>
            <a:xfrm>
              <a:off x="2584514" y="808862"/>
              <a:ext cx="105680" cy="144350"/>
            </a:xfrm>
            <a:custGeom>
              <a:avLst/>
              <a:gdLst>
                <a:gd name="connsiteX0" fmla="*/ 56255 w 105680"/>
                <a:gd name="connsiteY0" fmla="*/ 60312 h 144350"/>
                <a:gd name="connsiteX1" fmla="*/ 23574 w 105680"/>
                <a:gd name="connsiteY1" fmla="*/ 36854 h 144350"/>
                <a:gd name="connsiteX2" fmla="*/ 49290 w 105680"/>
                <a:gd name="connsiteY2" fmla="*/ 17860 h 144350"/>
                <a:gd name="connsiteX3" fmla="*/ 82776 w 105680"/>
                <a:gd name="connsiteY3" fmla="*/ 42918 h 144350"/>
                <a:gd name="connsiteX4" fmla="*/ 101058 w 105680"/>
                <a:gd name="connsiteY4" fmla="*/ 42918 h 144350"/>
                <a:gd name="connsiteX5" fmla="*/ 101058 w 105680"/>
                <a:gd name="connsiteY5" fmla="*/ 3199 h 144350"/>
                <a:gd name="connsiteX6" fmla="*/ 82240 w 105680"/>
                <a:gd name="connsiteY6" fmla="*/ 3199 h 144350"/>
                <a:gd name="connsiteX7" fmla="*/ 82240 w 105680"/>
                <a:gd name="connsiteY7" fmla="*/ 17061 h 144350"/>
                <a:gd name="connsiteX8" fmla="*/ 47147 w 105680"/>
                <a:gd name="connsiteY8" fmla="*/ 0 h 144350"/>
                <a:gd name="connsiteX9" fmla="*/ 2880 w 105680"/>
                <a:gd name="connsiteY9" fmla="*/ 37387 h 144350"/>
                <a:gd name="connsiteX10" fmla="*/ 51701 w 105680"/>
                <a:gd name="connsiteY10" fmla="*/ 80039 h 144350"/>
                <a:gd name="connsiteX11" fmla="*/ 84718 w 105680"/>
                <a:gd name="connsiteY11" fmla="*/ 103831 h 144350"/>
                <a:gd name="connsiteX12" fmla="*/ 55987 w 105680"/>
                <a:gd name="connsiteY12" fmla="*/ 126756 h 144350"/>
                <a:gd name="connsiteX13" fmla="*/ 18216 w 105680"/>
                <a:gd name="connsiteY13" fmla="*/ 95567 h 144350"/>
                <a:gd name="connsiteX14" fmla="*/ 0 w 105680"/>
                <a:gd name="connsiteY14" fmla="*/ 95567 h 144350"/>
                <a:gd name="connsiteX15" fmla="*/ 0 w 105680"/>
                <a:gd name="connsiteY15" fmla="*/ 142218 h 144350"/>
                <a:gd name="connsiteX16" fmla="*/ 18752 w 105680"/>
                <a:gd name="connsiteY16" fmla="*/ 142218 h 144350"/>
                <a:gd name="connsiteX17" fmla="*/ 18752 w 105680"/>
                <a:gd name="connsiteY17" fmla="*/ 124890 h 144350"/>
                <a:gd name="connsiteX18" fmla="*/ 55251 w 105680"/>
                <a:gd name="connsiteY18" fmla="*/ 144350 h 144350"/>
                <a:gd name="connsiteX19" fmla="*/ 105679 w 105680"/>
                <a:gd name="connsiteY19" fmla="*/ 102498 h 144350"/>
                <a:gd name="connsiteX20" fmla="*/ 56255 w 105680"/>
                <a:gd name="connsiteY20" fmla="*/ 60312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5680" h="144350">
                  <a:moveTo>
                    <a:pt x="56255" y="60312"/>
                  </a:moveTo>
                  <a:cubicBezTo>
                    <a:pt x="30539" y="55248"/>
                    <a:pt x="23574" y="49116"/>
                    <a:pt x="23574" y="36854"/>
                  </a:cubicBezTo>
                  <a:cubicBezTo>
                    <a:pt x="23574" y="24591"/>
                    <a:pt x="33217" y="17860"/>
                    <a:pt x="49290" y="17860"/>
                  </a:cubicBezTo>
                  <a:cubicBezTo>
                    <a:pt x="67506" y="17860"/>
                    <a:pt x="79561" y="27191"/>
                    <a:pt x="82776" y="42918"/>
                  </a:cubicBezTo>
                  <a:lnTo>
                    <a:pt x="101058" y="42918"/>
                  </a:lnTo>
                  <a:lnTo>
                    <a:pt x="101058" y="3199"/>
                  </a:lnTo>
                  <a:lnTo>
                    <a:pt x="82240" y="3199"/>
                  </a:lnTo>
                  <a:lnTo>
                    <a:pt x="82240" y="17061"/>
                  </a:lnTo>
                  <a:cubicBezTo>
                    <a:pt x="77150" y="7198"/>
                    <a:pt x="67506" y="0"/>
                    <a:pt x="47147" y="0"/>
                  </a:cubicBezTo>
                  <a:cubicBezTo>
                    <a:pt x="22770" y="0"/>
                    <a:pt x="2880" y="13862"/>
                    <a:pt x="2880" y="37387"/>
                  </a:cubicBezTo>
                  <a:cubicBezTo>
                    <a:pt x="2880" y="60912"/>
                    <a:pt x="15202" y="73641"/>
                    <a:pt x="51701" y="80039"/>
                  </a:cubicBezTo>
                  <a:cubicBezTo>
                    <a:pt x="73400" y="84104"/>
                    <a:pt x="84718" y="89169"/>
                    <a:pt x="84718" y="103831"/>
                  </a:cubicBezTo>
                  <a:cubicBezTo>
                    <a:pt x="84718" y="118492"/>
                    <a:pt x="75007" y="126756"/>
                    <a:pt x="55987" y="126756"/>
                  </a:cubicBezTo>
                  <a:cubicBezTo>
                    <a:pt x="37359" y="127140"/>
                    <a:pt x="21273" y="113857"/>
                    <a:pt x="18216" y="95567"/>
                  </a:cubicBezTo>
                  <a:lnTo>
                    <a:pt x="0" y="95567"/>
                  </a:lnTo>
                  <a:lnTo>
                    <a:pt x="0" y="142218"/>
                  </a:lnTo>
                  <a:lnTo>
                    <a:pt x="18752" y="142218"/>
                  </a:lnTo>
                  <a:lnTo>
                    <a:pt x="18752" y="124890"/>
                  </a:lnTo>
                  <a:cubicBezTo>
                    <a:pt x="22301" y="133421"/>
                    <a:pt x="33552" y="144350"/>
                    <a:pt x="55251" y="144350"/>
                  </a:cubicBezTo>
                  <a:cubicBezTo>
                    <a:pt x="88736" y="144350"/>
                    <a:pt x="105679" y="127289"/>
                    <a:pt x="105679" y="102498"/>
                  </a:cubicBezTo>
                  <a:cubicBezTo>
                    <a:pt x="105880" y="73108"/>
                    <a:pt x="85187" y="65911"/>
                    <a:pt x="56255" y="6031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A6BD15F-2F72-5DE7-E1AB-2CD19AE3B72E}"/>
                </a:ext>
              </a:extLst>
            </p:cNvPr>
            <p:cNvSpPr/>
            <p:nvPr/>
          </p:nvSpPr>
          <p:spPr>
            <a:xfrm>
              <a:off x="2707070" y="778206"/>
              <a:ext cx="80364" cy="174606"/>
            </a:xfrm>
            <a:custGeom>
              <a:avLst/>
              <a:gdLst>
                <a:gd name="connsiteX0" fmla="*/ 62417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099" y="174615"/>
                    <a:pt x="73882" y="173535"/>
                    <a:pt x="80365" y="171407"/>
                  </a:cubicBezTo>
                  <a:lnTo>
                    <a:pt x="80365" y="152747"/>
                  </a:lnTo>
                  <a:cubicBezTo>
                    <a:pt x="74578" y="154690"/>
                    <a:pt x="68523" y="155725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19B85ED-75C7-733C-556A-2DAFBAAEB8CC}"/>
                </a:ext>
              </a:extLst>
            </p:cNvPr>
            <p:cNvSpPr/>
            <p:nvPr/>
          </p:nvSpPr>
          <p:spPr>
            <a:xfrm>
              <a:off x="2879117" y="778206"/>
              <a:ext cx="80699" cy="174606"/>
            </a:xfrm>
            <a:custGeom>
              <a:avLst/>
              <a:gdLst>
                <a:gd name="connsiteX0" fmla="*/ 62417 w 80699"/>
                <a:gd name="connsiteY0" fmla="*/ 155813 h 174606"/>
                <a:gd name="connsiteX1" fmla="*/ 42325 w 80699"/>
                <a:gd name="connsiteY1" fmla="*/ 135820 h 174606"/>
                <a:gd name="connsiteX2" fmla="*/ 42325 w 80699"/>
                <a:gd name="connsiteY2" fmla="*/ 51182 h 174606"/>
                <a:gd name="connsiteX3" fmla="*/ 78556 w 80699"/>
                <a:gd name="connsiteY3" fmla="*/ 51182 h 174606"/>
                <a:gd name="connsiteX4" fmla="*/ 78556 w 80699"/>
                <a:gd name="connsiteY4" fmla="*/ 33855 h 174606"/>
                <a:gd name="connsiteX5" fmla="*/ 42392 w 80699"/>
                <a:gd name="connsiteY5" fmla="*/ 33855 h 174606"/>
                <a:gd name="connsiteX6" fmla="*/ 42392 w 80699"/>
                <a:gd name="connsiteY6" fmla="*/ 0 h 174606"/>
                <a:gd name="connsiteX7" fmla="*/ 20091 w 80699"/>
                <a:gd name="connsiteY7" fmla="*/ 0 h 174606"/>
                <a:gd name="connsiteX8" fmla="*/ 20091 w 80699"/>
                <a:gd name="connsiteY8" fmla="*/ 33855 h 174606"/>
                <a:gd name="connsiteX9" fmla="*/ 0 w 80699"/>
                <a:gd name="connsiteY9" fmla="*/ 33855 h 174606"/>
                <a:gd name="connsiteX10" fmla="*/ 0 w 80699"/>
                <a:gd name="connsiteY10" fmla="*/ 51182 h 174606"/>
                <a:gd name="connsiteX11" fmla="*/ 20091 w 80699"/>
                <a:gd name="connsiteY11" fmla="*/ 51182 h 174606"/>
                <a:gd name="connsiteX12" fmla="*/ 20091 w 80699"/>
                <a:gd name="connsiteY12" fmla="*/ 137819 h 174606"/>
                <a:gd name="connsiteX13" fmla="*/ 60608 w 80699"/>
                <a:gd name="connsiteY13" fmla="*/ 174606 h 174606"/>
                <a:gd name="connsiteX14" fmla="*/ 80700 w 80699"/>
                <a:gd name="connsiteY14" fmla="*/ 171407 h 174606"/>
                <a:gd name="connsiteX15" fmla="*/ 80700 w 80699"/>
                <a:gd name="connsiteY15" fmla="*/ 152747 h 174606"/>
                <a:gd name="connsiteX16" fmla="*/ 62417 w 80699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699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92" y="33855"/>
                  </a:lnTo>
                  <a:lnTo>
                    <a:pt x="42392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81" y="174606"/>
                    <a:pt x="60608" y="174606"/>
                  </a:cubicBezTo>
                  <a:cubicBezTo>
                    <a:pt x="67435" y="174628"/>
                    <a:pt x="74220" y="173547"/>
                    <a:pt x="80700" y="171407"/>
                  </a:cubicBezTo>
                  <a:lnTo>
                    <a:pt x="80700" y="152747"/>
                  </a:lnTo>
                  <a:cubicBezTo>
                    <a:pt x="74809" y="154736"/>
                    <a:pt x="68637" y="155771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6860B0DE-F4E6-020B-AE36-C9299269DFD3}"/>
                </a:ext>
              </a:extLst>
            </p:cNvPr>
            <p:cNvSpPr/>
            <p:nvPr/>
          </p:nvSpPr>
          <p:spPr>
            <a:xfrm>
              <a:off x="3132735" y="778206"/>
              <a:ext cx="80364" cy="174606"/>
            </a:xfrm>
            <a:custGeom>
              <a:avLst/>
              <a:gdLst>
                <a:gd name="connsiteX0" fmla="*/ 62416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6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100" y="174621"/>
                    <a:pt x="73884" y="173541"/>
                    <a:pt x="80365" y="171407"/>
                  </a:cubicBezTo>
                  <a:lnTo>
                    <a:pt x="80365" y="152747"/>
                  </a:lnTo>
                  <a:cubicBezTo>
                    <a:pt x="74579" y="154695"/>
                    <a:pt x="68523" y="155729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4350F20-A20B-17E8-98C9-76C540E2425B}"/>
                </a:ext>
              </a:extLst>
            </p:cNvPr>
            <p:cNvSpPr/>
            <p:nvPr/>
          </p:nvSpPr>
          <p:spPr>
            <a:xfrm>
              <a:off x="1945883" y="1075703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345 w 128717"/>
                <a:gd name="connsiteY6" fmla="*/ 101698 h 144350"/>
                <a:gd name="connsiteX7" fmla="*/ 68109 w 128717"/>
                <a:gd name="connsiteY7" fmla="*/ 125957 h 144350"/>
                <a:gd name="connsiteX8" fmla="*/ 23038 w 128717"/>
                <a:gd name="connsiteY8" fmla="*/ 76574 h 144350"/>
                <a:gd name="connsiteX9" fmla="*/ 128717 w 128717"/>
                <a:gd name="connsiteY9" fmla="*/ 76574 h 144350"/>
                <a:gd name="connsiteX10" fmla="*/ 23841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12" y="0"/>
                    <a:pt x="65698" y="0"/>
                  </a:cubicBezTo>
                  <a:cubicBezTo>
                    <a:pt x="27056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28" y="144350"/>
                    <a:pt x="67841" y="144350"/>
                  </a:cubicBezTo>
                  <a:cubicBezTo>
                    <a:pt x="99719" y="144350"/>
                    <a:pt x="122489" y="129689"/>
                    <a:pt x="127646" y="101698"/>
                  </a:cubicBezTo>
                  <a:lnTo>
                    <a:pt x="105345" y="101698"/>
                  </a:lnTo>
                  <a:cubicBezTo>
                    <a:pt x="102398" y="117959"/>
                    <a:pt x="90075" y="125957"/>
                    <a:pt x="68109" y="125957"/>
                  </a:cubicBezTo>
                  <a:cubicBezTo>
                    <a:pt x="39111" y="125957"/>
                    <a:pt x="24109" y="108629"/>
                    <a:pt x="23038" y="76574"/>
                  </a:cubicBezTo>
                  <a:lnTo>
                    <a:pt x="128717" y="76574"/>
                  </a:lnTo>
                  <a:close/>
                  <a:moveTo>
                    <a:pt x="23841" y="58713"/>
                  </a:moveTo>
                  <a:cubicBezTo>
                    <a:pt x="27860" y="33922"/>
                    <a:pt x="42861" y="18727"/>
                    <a:pt x="65698" y="18727"/>
                  </a:cubicBezTo>
                  <a:cubicBezTo>
                    <a:pt x="88535" y="18727"/>
                    <a:pt x="103737" y="30256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140A1DA-75B2-EEA8-B44C-09B9C240DB09}"/>
                </a:ext>
              </a:extLst>
            </p:cNvPr>
            <p:cNvSpPr/>
            <p:nvPr/>
          </p:nvSpPr>
          <p:spPr>
            <a:xfrm>
              <a:off x="2819379" y="753022"/>
              <a:ext cx="30605" cy="29448"/>
            </a:xfrm>
            <a:custGeom>
              <a:avLst/>
              <a:gdLst>
                <a:gd name="connsiteX0" fmla="*/ 15336 w 30605"/>
                <a:gd name="connsiteY0" fmla="*/ 29449 h 29448"/>
                <a:gd name="connsiteX1" fmla="*/ 30606 w 30605"/>
                <a:gd name="connsiteY1" fmla="*/ 14254 h 29448"/>
                <a:gd name="connsiteX2" fmla="*/ 14290 w 30605"/>
                <a:gd name="connsiteY2" fmla="*/ 34 h 29448"/>
                <a:gd name="connsiteX3" fmla="*/ 0 w 30605"/>
                <a:gd name="connsiteY3" fmla="*/ 14254 h 29448"/>
                <a:gd name="connsiteX4" fmla="*/ 15336 w 30605"/>
                <a:gd name="connsiteY4" fmla="*/ 29449 h 2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05" h="29448">
                  <a:moveTo>
                    <a:pt x="15336" y="29449"/>
                  </a:moveTo>
                  <a:cubicBezTo>
                    <a:pt x="23769" y="29449"/>
                    <a:pt x="30606" y="22646"/>
                    <a:pt x="30606" y="14254"/>
                  </a:cubicBezTo>
                  <a:cubicBezTo>
                    <a:pt x="30046" y="5844"/>
                    <a:pt x="22741" y="-523"/>
                    <a:pt x="14290" y="34"/>
                  </a:cubicBezTo>
                  <a:cubicBezTo>
                    <a:pt x="6618" y="539"/>
                    <a:pt x="508" y="6620"/>
                    <a:pt x="0" y="14254"/>
                  </a:cubicBezTo>
                  <a:cubicBezTo>
                    <a:pt x="37" y="22657"/>
                    <a:pt x="6892" y="29449"/>
                    <a:pt x="15336" y="2944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66EAECE-F751-D0E3-F89E-C1F0D04461C8}"/>
                </a:ext>
              </a:extLst>
            </p:cNvPr>
            <p:cNvSpPr/>
            <p:nvPr/>
          </p:nvSpPr>
          <p:spPr>
            <a:xfrm>
              <a:off x="2804646" y="812061"/>
              <a:ext cx="62483" cy="138818"/>
            </a:xfrm>
            <a:custGeom>
              <a:avLst/>
              <a:gdLst>
                <a:gd name="connsiteX0" fmla="*/ 42392 w 62483"/>
                <a:gd name="connsiteY0" fmla="*/ 121425 h 138818"/>
                <a:gd name="connsiteX1" fmla="*/ 42392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158 w 62483"/>
                <a:gd name="connsiteY4" fmla="*/ 17327 h 138818"/>
                <a:gd name="connsiteX5" fmla="*/ 20158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92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92" y="121425"/>
                  </a:moveTo>
                  <a:lnTo>
                    <a:pt x="4239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158" y="17327"/>
                  </a:lnTo>
                  <a:lnTo>
                    <a:pt x="20158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92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918C6B3-F89A-8468-D5CF-EE32D98C65A2}"/>
                </a:ext>
              </a:extLst>
            </p:cNvPr>
            <p:cNvSpPr/>
            <p:nvPr/>
          </p:nvSpPr>
          <p:spPr>
            <a:xfrm>
              <a:off x="2279798" y="1075303"/>
              <a:ext cx="129788" cy="144350"/>
            </a:xfrm>
            <a:custGeom>
              <a:avLst/>
              <a:gdLst>
                <a:gd name="connsiteX0" fmla="*/ 109095 w 129788"/>
                <a:gd name="connsiteY0" fmla="*/ 92235 h 144350"/>
                <a:gd name="connsiteX1" fmla="*/ 68913 w 129788"/>
                <a:gd name="connsiteY1" fmla="*/ 126356 h 144350"/>
                <a:gd name="connsiteX2" fmla="*/ 23105 w 129788"/>
                <a:gd name="connsiteY2" fmla="*/ 74041 h 144350"/>
                <a:gd name="connsiteX3" fmla="*/ 23105 w 129788"/>
                <a:gd name="connsiteY3" fmla="*/ 71908 h 144350"/>
                <a:gd name="connsiteX4" fmla="*/ 68109 w 129788"/>
                <a:gd name="connsiteY4" fmla="*/ 18594 h 144350"/>
                <a:gd name="connsiteX5" fmla="*/ 109698 w 129788"/>
                <a:gd name="connsiteY5" fmla="*/ 49849 h 144350"/>
                <a:gd name="connsiteX6" fmla="*/ 128717 w 129788"/>
                <a:gd name="connsiteY6" fmla="*/ 49849 h 144350"/>
                <a:gd name="connsiteX7" fmla="*/ 128717 w 129788"/>
                <a:gd name="connsiteY7" fmla="*/ 3199 h 144350"/>
                <a:gd name="connsiteX8" fmla="*/ 109162 w 129788"/>
                <a:gd name="connsiteY8" fmla="*/ 3199 h 144350"/>
                <a:gd name="connsiteX9" fmla="*/ 109162 w 129788"/>
                <a:gd name="connsiteY9" fmla="*/ 20593 h 144350"/>
                <a:gd name="connsiteX10" fmla="*/ 68109 w 129788"/>
                <a:gd name="connsiteY10" fmla="*/ 0 h 144350"/>
                <a:gd name="connsiteX11" fmla="*/ 0 w 129788"/>
                <a:gd name="connsiteY11" fmla="*/ 71509 h 144350"/>
                <a:gd name="connsiteX12" fmla="*/ 0 w 129788"/>
                <a:gd name="connsiteY12" fmla="*/ 73641 h 144350"/>
                <a:gd name="connsiteX13" fmla="*/ 68645 w 129788"/>
                <a:gd name="connsiteY13" fmla="*/ 144350 h 144350"/>
                <a:gd name="connsiteX14" fmla="*/ 129789 w 129788"/>
                <a:gd name="connsiteY14" fmla="*/ 91835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788" h="144350">
                  <a:moveTo>
                    <a:pt x="109095" y="92235"/>
                  </a:moveTo>
                  <a:cubicBezTo>
                    <a:pt x="106952" y="114894"/>
                    <a:pt x="89004" y="126356"/>
                    <a:pt x="68913" y="126356"/>
                  </a:cubicBezTo>
                  <a:cubicBezTo>
                    <a:pt x="42125" y="126356"/>
                    <a:pt x="23105" y="108496"/>
                    <a:pt x="23105" y="74041"/>
                  </a:cubicBezTo>
                  <a:lnTo>
                    <a:pt x="23105" y="71908"/>
                  </a:lnTo>
                  <a:cubicBezTo>
                    <a:pt x="23105" y="39120"/>
                    <a:pt x="42660" y="18594"/>
                    <a:pt x="68109" y="18594"/>
                  </a:cubicBezTo>
                  <a:cubicBezTo>
                    <a:pt x="92017" y="18594"/>
                    <a:pt x="104608" y="30923"/>
                    <a:pt x="109698" y="49849"/>
                  </a:cubicBezTo>
                  <a:lnTo>
                    <a:pt x="128717" y="49849"/>
                  </a:lnTo>
                  <a:lnTo>
                    <a:pt x="128717" y="3199"/>
                  </a:lnTo>
                  <a:lnTo>
                    <a:pt x="109162" y="3199"/>
                  </a:lnTo>
                  <a:lnTo>
                    <a:pt x="109162" y="20593"/>
                  </a:lnTo>
                  <a:cubicBezTo>
                    <a:pt x="103536" y="9064"/>
                    <a:pt x="91750" y="0"/>
                    <a:pt x="68109" y="0"/>
                  </a:cubicBezTo>
                  <a:cubicBezTo>
                    <a:pt x="30606" y="0"/>
                    <a:pt x="0" y="28857"/>
                    <a:pt x="0" y="71509"/>
                  </a:cubicBezTo>
                  <a:lnTo>
                    <a:pt x="0" y="73641"/>
                  </a:lnTo>
                  <a:cubicBezTo>
                    <a:pt x="0" y="117159"/>
                    <a:pt x="29534" y="144350"/>
                    <a:pt x="68645" y="144350"/>
                  </a:cubicBezTo>
                  <a:cubicBezTo>
                    <a:pt x="102130" y="144350"/>
                    <a:pt x="126842" y="121958"/>
                    <a:pt x="129789" y="91835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963F2814-B482-FD80-F923-9CC2C8F527FA}"/>
                </a:ext>
              </a:extLst>
            </p:cNvPr>
            <p:cNvSpPr/>
            <p:nvPr/>
          </p:nvSpPr>
          <p:spPr>
            <a:xfrm>
              <a:off x="2205729" y="1078902"/>
              <a:ext cx="62483" cy="138752"/>
            </a:xfrm>
            <a:custGeom>
              <a:avLst/>
              <a:gdLst>
                <a:gd name="connsiteX0" fmla="*/ 42325 w 62483"/>
                <a:gd name="connsiteY0" fmla="*/ 121425 h 138752"/>
                <a:gd name="connsiteX1" fmla="*/ 42325 w 62483"/>
                <a:gd name="connsiteY1" fmla="*/ 0 h 138752"/>
                <a:gd name="connsiteX2" fmla="*/ 0 w 62483"/>
                <a:gd name="connsiteY2" fmla="*/ 0 h 138752"/>
                <a:gd name="connsiteX3" fmla="*/ 0 w 62483"/>
                <a:gd name="connsiteY3" fmla="*/ 17327 h 138752"/>
                <a:gd name="connsiteX4" fmla="*/ 20091 w 62483"/>
                <a:gd name="connsiteY4" fmla="*/ 17327 h 138752"/>
                <a:gd name="connsiteX5" fmla="*/ 20091 w 62483"/>
                <a:gd name="connsiteY5" fmla="*/ 121425 h 138752"/>
                <a:gd name="connsiteX6" fmla="*/ 536 w 62483"/>
                <a:gd name="connsiteY6" fmla="*/ 121425 h 138752"/>
                <a:gd name="connsiteX7" fmla="*/ 536 w 62483"/>
                <a:gd name="connsiteY7" fmla="*/ 138752 h 138752"/>
                <a:gd name="connsiteX8" fmla="*/ 62483 w 62483"/>
                <a:gd name="connsiteY8" fmla="*/ 138752 h 138752"/>
                <a:gd name="connsiteX9" fmla="*/ 62483 w 62483"/>
                <a:gd name="connsiteY9" fmla="*/ 121425 h 138752"/>
                <a:gd name="connsiteX10" fmla="*/ 42325 w 62483"/>
                <a:gd name="connsiteY10" fmla="*/ 121425 h 13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752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752"/>
                  </a:lnTo>
                  <a:lnTo>
                    <a:pt x="62483" y="138752"/>
                  </a:lnTo>
                  <a:lnTo>
                    <a:pt x="62483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47207CF-1984-9159-23DF-36EB0604AA43}"/>
                </a:ext>
              </a:extLst>
            </p:cNvPr>
            <p:cNvSpPr/>
            <p:nvPr/>
          </p:nvSpPr>
          <p:spPr>
            <a:xfrm>
              <a:off x="2220462" y="1019121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1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3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63E6560-21B1-8214-274D-1D163525B762}"/>
                </a:ext>
              </a:extLst>
            </p:cNvPr>
            <p:cNvSpPr/>
            <p:nvPr/>
          </p:nvSpPr>
          <p:spPr>
            <a:xfrm>
              <a:off x="2431017" y="1075703"/>
              <a:ext cx="129788" cy="141950"/>
            </a:xfrm>
            <a:custGeom>
              <a:avLst/>
              <a:gdLst>
                <a:gd name="connsiteX0" fmla="*/ 111037 w 129788"/>
                <a:gd name="connsiteY0" fmla="*/ 124624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624 h 141950"/>
                <a:gd name="connsiteX15" fmla="*/ 88736 w 129788"/>
                <a:gd name="connsiteY15" fmla="*/ 93168 h 141950"/>
                <a:gd name="connsiteX16" fmla="*/ 47750 w 129788"/>
                <a:gd name="connsiteY16" fmla="*/ 126490 h 141950"/>
                <a:gd name="connsiteX17" fmla="*/ 22234 w 129788"/>
                <a:gd name="connsiteY17" fmla="*/ 103031 h 141950"/>
                <a:gd name="connsiteX18" fmla="*/ 69984 w 129788"/>
                <a:gd name="connsiteY18" fmla="*/ 75507 h 141950"/>
                <a:gd name="connsiteX19" fmla="*/ 88736 w 129788"/>
                <a:gd name="connsiteY19" fmla="*/ 75507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624"/>
                  </a:moveTo>
                  <a:lnTo>
                    <a:pt x="111037" y="49916"/>
                  </a:lnTo>
                  <a:cubicBezTo>
                    <a:pt x="111037" y="9930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182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485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624"/>
                  </a:lnTo>
                  <a:close/>
                  <a:moveTo>
                    <a:pt x="88736" y="93168"/>
                  </a:moveTo>
                  <a:cubicBezTo>
                    <a:pt x="88736" y="114494"/>
                    <a:pt x="70520" y="126490"/>
                    <a:pt x="47750" y="126490"/>
                  </a:cubicBezTo>
                  <a:cubicBezTo>
                    <a:pt x="28664" y="126490"/>
                    <a:pt x="22234" y="115827"/>
                    <a:pt x="22234" y="103031"/>
                  </a:cubicBezTo>
                  <a:cubicBezTo>
                    <a:pt x="22234" y="83038"/>
                    <a:pt x="42325" y="75507"/>
                    <a:pt x="69984" y="75507"/>
                  </a:cubicBezTo>
                  <a:lnTo>
                    <a:pt x="88736" y="7550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182F4F3-C7F6-200A-5EDD-D267CCCE5AEC}"/>
                </a:ext>
              </a:extLst>
            </p:cNvPr>
            <p:cNvSpPr/>
            <p:nvPr/>
          </p:nvSpPr>
          <p:spPr>
            <a:xfrm>
              <a:off x="2094691" y="1075703"/>
              <a:ext cx="92821" cy="141950"/>
            </a:xfrm>
            <a:custGeom>
              <a:avLst/>
              <a:gdLst>
                <a:gd name="connsiteX0" fmla="*/ 92821 w 92821"/>
                <a:gd name="connsiteY0" fmla="*/ 21926 h 141950"/>
                <a:gd name="connsiteX1" fmla="*/ 92821 w 92821"/>
                <a:gd name="connsiteY1" fmla="*/ 0 h 141950"/>
                <a:gd name="connsiteX2" fmla="*/ 42392 w 92821"/>
                <a:gd name="connsiteY2" fmla="*/ 29123 h 141950"/>
                <a:gd name="connsiteX3" fmla="*/ 42392 w 92821"/>
                <a:gd name="connsiteY3" fmla="*/ 3199 h 141950"/>
                <a:gd name="connsiteX4" fmla="*/ 0 w 92821"/>
                <a:gd name="connsiteY4" fmla="*/ 3199 h 141950"/>
                <a:gd name="connsiteX5" fmla="*/ 0 w 92821"/>
                <a:gd name="connsiteY5" fmla="*/ 20526 h 141950"/>
                <a:gd name="connsiteX6" fmla="*/ 20091 w 92821"/>
                <a:gd name="connsiteY6" fmla="*/ 20526 h 141950"/>
                <a:gd name="connsiteX7" fmla="*/ 20091 w 92821"/>
                <a:gd name="connsiteY7" fmla="*/ 124624 h 141950"/>
                <a:gd name="connsiteX8" fmla="*/ 536 w 92821"/>
                <a:gd name="connsiteY8" fmla="*/ 124624 h 141950"/>
                <a:gd name="connsiteX9" fmla="*/ 536 w 92821"/>
                <a:gd name="connsiteY9" fmla="*/ 141951 h 141950"/>
                <a:gd name="connsiteX10" fmla="*/ 63823 w 92821"/>
                <a:gd name="connsiteY10" fmla="*/ 141951 h 141950"/>
                <a:gd name="connsiteX11" fmla="*/ 63823 w 92821"/>
                <a:gd name="connsiteY11" fmla="*/ 124624 h 141950"/>
                <a:gd name="connsiteX12" fmla="*/ 42392 w 92821"/>
                <a:gd name="connsiteY12" fmla="*/ 124624 h 141950"/>
                <a:gd name="connsiteX13" fmla="*/ 42392 w 92821"/>
                <a:gd name="connsiteY13" fmla="*/ 65377 h 141950"/>
                <a:gd name="connsiteX14" fmla="*/ 92821 w 92821"/>
                <a:gd name="connsiteY14" fmla="*/ 21926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821" h="141950">
                  <a:moveTo>
                    <a:pt x="92821" y="21926"/>
                  </a:moveTo>
                  <a:lnTo>
                    <a:pt x="92821" y="0"/>
                  </a:lnTo>
                  <a:cubicBezTo>
                    <a:pt x="63823" y="0"/>
                    <a:pt x="48821" y="14395"/>
                    <a:pt x="42392" y="29123"/>
                  </a:cubicBezTo>
                  <a:lnTo>
                    <a:pt x="42392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624"/>
                  </a:lnTo>
                  <a:lnTo>
                    <a:pt x="536" y="124624"/>
                  </a:lnTo>
                  <a:lnTo>
                    <a:pt x="536" y="141951"/>
                  </a:lnTo>
                  <a:lnTo>
                    <a:pt x="63823" y="141951"/>
                  </a:lnTo>
                  <a:lnTo>
                    <a:pt x="63823" y="124624"/>
                  </a:lnTo>
                  <a:lnTo>
                    <a:pt x="42392" y="124624"/>
                  </a:lnTo>
                  <a:lnTo>
                    <a:pt x="42392" y="65377"/>
                  </a:lnTo>
                  <a:cubicBezTo>
                    <a:pt x="42392" y="30923"/>
                    <a:pt x="62216" y="21926"/>
                    <a:pt x="92821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AC250EEA-7D42-2336-82B8-B772DFD156C8}"/>
                </a:ext>
              </a:extLst>
            </p:cNvPr>
            <p:cNvSpPr/>
            <p:nvPr/>
          </p:nvSpPr>
          <p:spPr>
            <a:xfrm>
              <a:off x="3225957" y="808862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412 w 128717"/>
                <a:gd name="connsiteY6" fmla="*/ 101698 h 144350"/>
                <a:gd name="connsiteX7" fmla="*/ 68109 w 128717"/>
                <a:gd name="connsiteY7" fmla="*/ 125957 h 144350"/>
                <a:gd name="connsiteX8" fmla="*/ 23105 w 128717"/>
                <a:gd name="connsiteY8" fmla="*/ 76574 h 144350"/>
                <a:gd name="connsiteX9" fmla="*/ 128717 w 128717"/>
                <a:gd name="connsiteY9" fmla="*/ 76574 h 144350"/>
                <a:gd name="connsiteX10" fmla="*/ 23909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79" y="0"/>
                    <a:pt x="65698" y="0"/>
                  </a:cubicBezTo>
                  <a:cubicBezTo>
                    <a:pt x="27123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95" y="144350"/>
                    <a:pt x="67841" y="144350"/>
                  </a:cubicBezTo>
                  <a:cubicBezTo>
                    <a:pt x="99786" y="144350"/>
                    <a:pt x="122556" y="129689"/>
                    <a:pt x="127646" y="101698"/>
                  </a:cubicBezTo>
                  <a:lnTo>
                    <a:pt x="105412" y="101698"/>
                  </a:lnTo>
                  <a:cubicBezTo>
                    <a:pt x="102465" y="117959"/>
                    <a:pt x="90142" y="125957"/>
                    <a:pt x="68109" y="125957"/>
                  </a:cubicBezTo>
                  <a:cubicBezTo>
                    <a:pt x="39178" y="125957"/>
                    <a:pt x="24176" y="108629"/>
                    <a:pt x="23105" y="76574"/>
                  </a:cubicBezTo>
                  <a:lnTo>
                    <a:pt x="128717" y="76574"/>
                  </a:lnTo>
                  <a:close/>
                  <a:moveTo>
                    <a:pt x="23909" y="58713"/>
                  </a:moveTo>
                  <a:cubicBezTo>
                    <a:pt x="27927" y="33922"/>
                    <a:pt x="42928" y="18727"/>
                    <a:pt x="65698" y="18727"/>
                  </a:cubicBezTo>
                  <a:cubicBezTo>
                    <a:pt x="88468" y="18727"/>
                    <a:pt x="103804" y="30190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43CD9EC5-769F-DA13-CE19-0CD26D2CBF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218" y="3640836"/>
            <a:ext cx="3474689" cy="1905514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Divider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7AB35740-660C-6139-F20D-41EA4170EE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0218" y="5608641"/>
            <a:ext cx="3474689" cy="71865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2969052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A picture containing plant, vegetable&#10;&#10;Description automatically generated">
            <a:extLst>
              <a:ext uri="{FF2B5EF4-FFF2-40B4-BE49-F238E27FC236}">
                <a16:creationId xmlns:a16="http://schemas.microsoft.com/office/drawing/2014/main" id="{FB675331-0C16-9542-6FA4-07123D3712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32" t="-1043" r="11234" b="12031"/>
          <a:stretch/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4064000" cy="6871317"/>
          </a:xfrm>
          <a:prstGeom prst="rect">
            <a:avLst/>
          </a:prstGeom>
          <a:gradFill>
            <a:gsLst>
              <a:gs pos="0">
                <a:schemeClr val="accent2"/>
              </a:gs>
              <a:gs pos="77000">
                <a:schemeClr val="accent2">
                  <a:lumMod val="7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61E833-CFD3-40D4-6204-7B1CB062BFCA}"/>
              </a:ext>
            </a:extLst>
          </p:cNvPr>
          <p:cNvSpPr/>
          <p:nvPr userDrawn="1"/>
        </p:nvSpPr>
        <p:spPr>
          <a:xfrm>
            <a:off x="0" y="0"/>
            <a:ext cx="12192000" cy="118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grpSp>
        <p:nvGrpSpPr>
          <p:cNvPr id="12" name="Graphic 11">
            <a:extLst>
              <a:ext uri="{FF2B5EF4-FFF2-40B4-BE49-F238E27FC236}">
                <a16:creationId xmlns:a16="http://schemas.microsoft.com/office/drawing/2014/main" id="{62B50F2E-E5CA-F0FD-75EB-9CE4A5EAC61D}"/>
              </a:ext>
            </a:extLst>
          </p:cNvPr>
          <p:cNvGrpSpPr/>
          <p:nvPr userDrawn="1"/>
        </p:nvGrpSpPr>
        <p:grpSpPr>
          <a:xfrm>
            <a:off x="466296" y="500169"/>
            <a:ext cx="2888378" cy="783199"/>
            <a:chOff x="466296" y="500169"/>
            <a:chExt cx="2888378" cy="783199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D9B0257-4A2A-3280-8B94-0735C683BFFA}"/>
                </a:ext>
              </a:extLst>
            </p:cNvPr>
            <p:cNvSpPr/>
            <p:nvPr/>
          </p:nvSpPr>
          <p:spPr>
            <a:xfrm>
              <a:off x="674116" y="500169"/>
              <a:ext cx="134527" cy="354810"/>
            </a:xfrm>
            <a:custGeom>
              <a:avLst/>
              <a:gdLst>
                <a:gd name="connsiteX0" fmla="*/ 77013 w 134527"/>
                <a:gd name="connsiteY0" fmla="*/ 16128 h 354810"/>
                <a:gd name="connsiteX1" fmla="*/ 67235 w 134527"/>
                <a:gd name="connsiteY1" fmla="*/ 0 h 354810"/>
                <a:gd name="connsiteX2" fmla="*/ 57524 w 134527"/>
                <a:gd name="connsiteY2" fmla="*/ 16128 h 354810"/>
                <a:gd name="connsiteX3" fmla="*/ 16605 w 134527"/>
                <a:gd name="connsiteY3" fmla="*/ 254112 h 354810"/>
                <a:gd name="connsiteX4" fmla="*/ 67235 w 134527"/>
                <a:gd name="connsiteY4" fmla="*/ 354811 h 354810"/>
                <a:gd name="connsiteX5" fmla="*/ 117932 w 134527"/>
                <a:gd name="connsiteY5" fmla="*/ 254112 h 354810"/>
                <a:gd name="connsiteX6" fmla="*/ 77013 w 134527"/>
                <a:gd name="connsiteY6" fmla="*/ 16128 h 35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527" h="354810">
                  <a:moveTo>
                    <a:pt x="77013" y="16128"/>
                  </a:moveTo>
                  <a:cubicBezTo>
                    <a:pt x="74736" y="12462"/>
                    <a:pt x="67235" y="0"/>
                    <a:pt x="67235" y="0"/>
                  </a:cubicBezTo>
                  <a:cubicBezTo>
                    <a:pt x="67235" y="0"/>
                    <a:pt x="60136" y="12462"/>
                    <a:pt x="57524" y="16128"/>
                  </a:cubicBezTo>
                  <a:cubicBezTo>
                    <a:pt x="31540" y="58380"/>
                    <a:pt x="-29202" y="157212"/>
                    <a:pt x="16605" y="254112"/>
                  </a:cubicBezTo>
                  <a:cubicBezTo>
                    <a:pt x="52502" y="330086"/>
                    <a:pt x="67235" y="354811"/>
                    <a:pt x="67235" y="354811"/>
                  </a:cubicBezTo>
                  <a:cubicBezTo>
                    <a:pt x="67235" y="354811"/>
                    <a:pt x="81969" y="330086"/>
                    <a:pt x="117932" y="254112"/>
                  </a:cubicBezTo>
                  <a:cubicBezTo>
                    <a:pt x="163740" y="157212"/>
                    <a:pt x="102930" y="58380"/>
                    <a:pt x="77013" y="16128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44AA1C2-0DD4-CDEF-34A6-BB459C994A9C}"/>
                </a:ext>
              </a:extLst>
            </p:cNvPr>
            <p:cNvSpPr/>
            <p:nvPr/>
          </p:nvSpPr>
          <p:spPr>
            <a:xfrm>
              <a:off x="466296" y="708030"/>
              <a:ext cx="550178" cy="575338"/>
            </a:xfrm>
            <a:custGeom>
              <a:avLst/>
              <a:gdLst>
                <a:gd name="connsiteX0" fmla="*/ 416966 w 550178"/>
                <a:gd name="connsiteY0" fmla="*/ 67110 h 575338"/>
                <a:gd name="connsiteX1" fmla="*/ 416966 w 550178"/>
                <a:gd name="connsiteY1" fmla="*/ 0 h 575338"/>
                <a:gd name="connsiteX2" fmla="*/ 317247 w 550178"/>
                <a:gd name="connsiteY2" fmla="*/ 144683 h 575338"/>
                <a:gd name="connsiteX3" fmla="*/ 290459 w 550178"/>
                <a:gd name="connsiteY3" fmla="*/ 247448 h 575338"/>
                <a:gd name="connsiteX4" fmla="*/ 290459 w 550178"/>
                <a:gd name="connsiteY4" fmla="*/ 420721 h 575338"/>
                <a:gd name="connsiteX5" fmla="*/ 370355 w 550178"/>
                <a:gd name="connsiteY5" fmla="*/ 313025 h 575338"/>
                <a:gd name="connsiteX6" fmla="*/ 417234 w 550178"/>
                <a:gd name="connsiteY6" fmla="*/ 149415 h 575338"/>
                <a:gd name="connsiteX7" fmla="*/ 417234 w 550178"/>
                <a:gd name="connsiteY7" fmla="*/ 110029 h 575338"/>
                <a:gd name="connsiteX8" fmla="*/ 467878 w 550178"/>
                <a:gd name="connsiteY8" fmla="*/ 442795 h 575338"/>
                <a:gd name="connsiteX9" fmla="*/ 133480 w 550178"/>
                <a:gd name="connsiteY9" fmla="*/ 493192 h 575338"/>
                <a:gd name="connsiteX10" fmla="*/ 82836 w 550178"/>
                <a:gd name="connsiteY10" fmla="*/ 160426 h 575338"/>
                <a:gd name="connsiteX11" fmla="*/ 133480 w 550178"/>
                <a:gd name="connsiteY11" fmla="*/ 110029 h 575338"/>
                <a:gd name="connsiteX12" fmla="*/ 133480 w 550178"/>
                <a:gd name="connsiteY12" fmla="*/ 149415 h 575338"/>
                <a:gd name="connsiteX13" fmla="*/ 180359 w 550178"/>
                <a:gd name="connsiteY13" fmla="*/ 313025 h 575338"/>
                <a:gd name="connsiteX14" fmla="*/ 259384 w 550178"/>
                <a:gd name="connsiteY14" fmla="*/ 420388 h 575338"/>
                <a:gd name="connsiteX15" fmla="*/ 259384 w 550178"/>
                <a:gd name="connsiteY15" fmla="*/ 247448 h 575338"/>
                <a:gd name="connsiteX16" fmla="*/ 232931 w 550178"/>
                <a:gd name="connsiteY16" fmla="*/ 144683 h 575338"/>
                <a:gd name="connsiteX17" fmla="*/ 133212 w 550178"/>
                <a:gd name="connsiteY17" fmla="*/ 0 h 575338"/>
                <a:gd name="connsiteX18" fmla="*/ 133212 w 550178"/>
                <a:gd name="connsiteY18" fmla="*/ 67110 h 575338"/>
                <a:gd name="connsiteX19" fmla="*/ 39457 w 550178"/>
                <a:gd name="connsiteY19" fmla="*/ 442776 h 575338"/>
                <a:gd name="connsiteX20" fmla="*/ 416966 w 550178"/>
                <a:gd name="connsiteY20" fmla="*/ 536073 h 575338"/>
                <a:gd name="connsiteX21" fmla="*/ 510721 w 550178"/>
                <a:gd name="connsiteY21" fmla="*/ 160407 h 575338"/>
                <a:gd name="connsiteX22" fmla="*/ 416966 w 550178"/>
                <a:gd name="connsiteY22" fmla="*/ 67110 h 57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0178" h="575338">
                  <a:moveTo>
                    <a:pt x="416966" y="67110"/>
                  </a:moveTo>
                  <a:lnTo>
                    <a:pt x="416966" y="0"/>
                  </a:lnTo>
                  <a:lnTo>
                    <a:pt x="317247" y="144683"/>
                  </a:lnTo>
                  <a:cubicBezTo>
                    <a:pt x="308072" y="158012"/>
                    <a:pt x="290459" y="179405"/>
                    <a:pt x="290459" y="247448"/>
                  </a:cubicBezTo>
                  <a:lnTo>
                    <a:pt x="290459" y="420721"/>
                  </a:lnTo>
                  <a:lnTo>
                    <a:pt x="370355" y="313025"/>
                  </a:lnTo>
                  <a:cubicBezTo>
                    <a:pt x="423931" y="248114"/>
                    <a:pt x="416095" y="171274"/>
                    <a:pt x="417234" y="149415"/>
                  </a:cubicBezTo>
                  <a:lnTo>
                    <a:pt x="417234" y="110029"/>
                  </a:lnTo>
                  <a:cubicBezTo>
                    <a:pt x="523561" y="188003"/>
                    <a:pt x="546235" y="336987"/>
                    <a:pt x="467878" y="442795"/>
                  </a:cubicBezTo>
                  <a:cubicBezTo>
                    <a:pt x="389522" y="548602"/>
                    <a:pt x="239806" y="571166"/>
                    <a:pt x="133480" y="493192"/>
                  </a:cubicBezTo>
                  <a:cubicBezTo>
                    <a:pt x="27153" y="415218"/>
                    <a:pt x="4479" y="266233"/>
                    <a:pt x="82836" y="160426"/>
                  </a:cubicBezTo>
                  <a:cubicBezTo>
                    <a:pt x="97079" y="141192"/>
                    <a:pt x="114152" y="124203"/>
                    <a:pt x="133480" y="110029"/>
                  </a:cubicBezTo>
                  <a:lnTo>
                    <a:pt x="133480" y="149415"/>
                  </a:lnTo>
                  <a:cubicBezTo>
                    <a:pt x="134351" y="171274"/>
                    <a:pt x="126314" y="248114"/>
                    <a:pt x="180359" y="313025"/>
                  </a:cubicBezTo>
                  <a:lnTo>
                    <a:pt x="259384" y="420388"/>
                  </a:lnTo>
                  <a:lnTo>
                    <a:pt x="259384" y="247448"/>
                  </a:lnTo>
                  <a:cubicBezTo>
                    <a:pt x="259384" y="179405"/>
                    <a:pt x="242106" y="158279"/>
                    <a:pt x="232931" y="144683"/>
                  </a:cubicBezTo>
                  <a:lnTo>
                    <a:pt x="133212" y="0"/>
                  </a:lnTo>
                  <a:lnTo>
                    <a:pt x="133212" y="67110"/>
                  </a:lnTo>
                  <a:cubicBezTo>
                    <a:pt x="3076" y="145084"/>
                    <a:pt x="-38899" y="313276"/>
                    <a:pt x="39457" y="442776"/>
                  </a:cubicBezTo>
                  <a:cubicBezTo>
                    <a:pt x="117814" y="572277"/>
                    <a:pt x="286830" y="614047"/>
                    <a:pt x="416966" y="536073"/>
                  </a:cubicBezTo>
                  <a:cubicBezTo>
                    <a:pt x="547102" y="458099"/>
                    <a:pt x="589077" y="289908"/>
                    <a:pt x="510721" y="160407"/>
                  </a:cubicBezTo>
                  <a:cubicBezTo>
                    <a:pt x="487582" y="122166"/>
                    <a:pt x="455395" y="90136"/>
                    <a:pt x="416966" y="67110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DC12F8D-DD4E-0469-3AB1-4A3C60F2EC6E}"/>
                </a:ext>
              </a:extLst>
            </p:cNvPr>
            <p:cNvSpPr/>
            <p:nvPr/>
          </p:nvSpPr>
          <p:spPr>
            <a:xfrm>
              <a:off x="1181883" y="1075703"/>
              <a:ext cx="137825" cy="144350"/>
            </a:xfrm>
            <a:custGeom>
              <a:avLst/>
              <a:gdLst>
                <a:gd name="connsiteX0" fmla="*/ 68913 w 137825"/>
                <a:gd name="connsiteY0" fmla="*/ 0 h 144350"/>
                <a:gd name="connsiteX1" fmla="*/ 0 w 137825"/>
                <a:gd name="connsiteY1" fmla="*/ 71242 h 144350"/>
                <a:gd name="connsiteX2" fmla="*/ 0 w 137825"/>
                <a:gd name="connsiteY2" fmla="*/ 73375 h 144350"/>
                <a:gd name="connsiteX3" fmla="*/ 68645 w 137825"/>
                <a:gd name="connsiteY3" fmla="*/ 144350 h 144350"/>
                <a:gd name="connsiteX4" fmla="*/ 137825 w 137825"/>
                <a:gd name="connsiteY4" fmla="*/ 73108 h 144350"/>
                <a:gd name="connsiteX5" fmla="*/ 137825 w 137825"/>
                <a:gd name="connsiteY5" fmla="*/ 70909 h 144350"/>
                <a:gd name="connsiteX6" fmla="*/ 68913 w 137825"/>
                <a:gd name="connsiteY6" fmla="*/ 0 h 144350"/>
                <a:gd name="connsiteX7" fmla="*/ 114788 w 137825"/>
                <a:gd name="connsiteY7" fmla="*/ 73308 h 144350"/>
                <a:gd name="connsiteX8" fmla="*/ 68913 w 137825"/>
                <a:gd name="connsiteY8" fmla="*/ 125890 h 144350"/>
                <a:gd name="connsiteX9" fmla="*/ 23105 w 137825"/>
                <a:gd name="connsiteY9" fmla="*/ 73308 h 144350"/>
                <a:gd name="connsiteX10" fmla="*/ 23105 w 137825"/>
                <a:gd name="connsiteY10" fmla="*/ 71175 h 144350"/>
                <a:gd name="connsiteX11" fmla="*/ 68913 w 137825"/>
                <a:gd name="connsiteY11" fmla="*/ 18394 h 144350"/>
                <a:gd name="connsiteX12" fmla="*/ 114788 w 137825"/>
                <a:gd name="connsiteY12" fmla="*/ 71709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825" h="144350">
                  <a:moveTo>
                    <a:pt x="68913" y="0"/>
                  </a:moveTo>
                  <a:cubicBezTo>
                    <a:pt x="29266" y="0"/>
                    <a:pt x="0" y="29390"/>
                    <a:pt x="0" y="71242"/>
                  </a:cubicBezTo>
                  <a:lnTo>
                    <a:pt x="0" y="73375"/>
                  </a:lnTo>
                  <a:cubicBezTo>
                    <a:pt x="0" y="114227"/>
                    <a:pt x="28730" y="144350"/>
                    <a:pt x="68645" y="144350"/>
                  </a:cubicBezTo>
                  <a:cubicBezTo>
                    <a:pt x="108559" y="144350"/>
                    <a:pt x="137825" y="115294"/>
                    <a:pt x="137825" y="73108"/>
                  </a:cubicBezTo>
                  <a:lnTo>
                    <a:pt x="137825" y="70909"/>
                  </a:lnTo>
                  <a:cubicBezTo>
                    <a:pt x="137825" y="29123"/>
                    <a:pt x="108626" y="0"/>
                    <a:pt x="68913" y="0"/>
                  </a:cubicBezTo>
                  <a:close/>
                  <a:moveTo>
                    <a:pt x="114788" y="73308"/>
                  </a:moveTo>
                  <a:cubicBezTo>
                    <a:pt x="114788" y="104830"/>
                    <a:pt x="97107" y="125890"/>
                    <a:pt x="68913" y="125890"/>
                  </a:cubicBezTo>
                  <a:cubicBezTo>
                    <a:pt x="40718" y="125890"/>
                    <a:pt x="23105" y="105364"/>
                    <a:pt x="23105" y="73308"/>
                  </a:cubicBezTo>
                  <a:lnTo>
                    <a:pt x="23105" y="71175"/>
                  </a:lnTo>
                  <a:cubicBezTo>
                    <a:pt x="23105" y="39186"/>
                    <a:pt x="40785" y="18394"/>
                    <a:pt x="68913" y="18394"/>
                  </a:cubicBezTo>
                  <a:cubicBezTo>
                    <a:pt x="97040" y="18394"/>
                    <a:pt x="114788" y="39186"/>
                    <a:pt x="114788" y="7170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BAB5905-8355-6376-D9ED-49891091E84F}"/>
                </a:ext>
              </a:extLst>
            </p:cNvPr>
            <p:cNvSpPr/>
            <p:nvPr/>
          </p:nvSpPr>
          <p:spPr>
            <a:xfrm>
              <a:off x="1333371" y="1010641"/>
              <a:ext cx="78556" cy="207079"/>
            </a:xfrm>
            <a:custGeom>
              <a:avLst/>
              <a:gdLst>
                <a:gd name="connsiteX0" fmla="*/ 62751 w 78556"/>
                <a:gd name="connsiteY0" fmla="*/ 18411 h 207079"/>
                <a:gd name="connsiteX1" fmla="*/ 78556 w 78556"/>
                <a:gd name="connsiteY1" fmla="*/ 21344 h 207079"/>
                <a:gd name="connsiteX2" fmla="*/ 78556 w 78556"/>
                <a:gd name="connsiteY2" fmla="*/ 2683 h 207079"/>
                <a:gd name="connsiteX3" fmla="*/ 61948 w 78556"/>
                <a:gd name="connsiteY3" fmla="*/ 18 h 207079"/>
                <a:gd name="connsiteX4" fmla="*/ 20091 w 78556"/>
                <a:gd name="connsiteY4" fmla="*/ 44869 h 207079"/>
                <a:gd name="connsiteX5" fmla="*/ 20091 w 78556"/>
                <a:gd name="connsiteY5" fmla="*/ 68327 h 207079"/>
                <a:gd name="connsiteX6" fmla="*/ 0 w 78556"/>
                <a:gd name="connsiteY6" fmla="*/ 68327 h 207079"/>
                <a:gd name="connsiteX7" fmla="*/ 0 w 78556"/>
                <a:gd name="connsiteY7" fmla="*/ 85655 h 207079"/>
                <a:gd name="connsiteX8" fmla="*/ 20091 w 78556"/>
                <a:gd name="connsiteY8" fmla="*/ 85655 h 207079"/>
                <a:gd name="connsiteX9" fmla="*/ 20091 w 78556"/>
                <a:gd name="connsiteY9" fmla="*/ 189752 h 207079"/>
                <a:gd name="connsiteX10" fmla="*/ 536 w 78556"/>
                <a:gd name="connsiteY10" fmla="*/ 189752 h 207079"/>
                <a:gd name="connsiteX11" fmla="*/ 536 w 78556"/>
                <a:gd name="connsiteY11" fmla="*/ 207079 h 207079"/>
                <a:gd name="connsiteX12" fmla="*/ 67506 w 78556"/>
                <a:gd name="connsiteY12" fmla="*/ 207079 h 207079"/>
                <a:gd name="connsiteX13" fmla="*/ 67506 w 78556"/>
                <a:gd name="connsiteY13" fmla="*/ 189752 h 207079"/>
                <a:gd name="connsiteX14" fmla="*/ 42258 w 78556"/>
                <a:gd name="connsiteY14" fmla="*/ 189752 h 207079"/>
                <a:gd name="connsiteX15" fmla="*/ 42258 w 78556"/>
                <a:gd name="connsiteY15" fmla="*/ 85588 h 207079"/>
                <a:gd name="connsiteX16" fmla="*/ 76614 w 78556"/>
                <a:gd name="connsiteY16" fmla="*/ 85588 h 207079"/>
                <a:gd name="connsiteX17" fmla="*/ 76614 w 78556"/>
                <a:gd name="connsiteY17" fmla="*/ 68261 h 207079"/>
                <a:gd name="connsiteX18" fmla="*/ 42258 w 78556"/>
                <a:gd name="connsiteY18" fmla="*/ 68261 h 207079"/>
                <a:gd name="connsiteX19" fmla="*/ 42258 w 78556"/>
                <a:gd name="connsiteY19" fmla="*/ 42670 h 207079"/>
                <a:gd name="connsiteX20" fmla="*/ 62751 w 78556"/>
                <a:gd name="connsiteY20" fmla="*/ 18411 h 2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556" h="207079">
                  <a:moveTo>
                    <a:pt x="62751" y="18411"/>
                  </a:moveTo>
                  <a:cubicBezTo>
                    <a:pt x="68168" y="18277"/>
                    <a:pt x="73552" y="19276"/>
                    <a:pt x="78556" y="21344"/>
                  </a:cubicBezTo>
                  <a:lnTo>
                    <a:pt x="78556" y="2683"/>
                  </a:lnTo>
                  <a:cubicBezTo>
                    <a:pt x="73238" y="764"/>
                    <a:pt x="67603" y="-140"/>
                    <a:pt x="61948" y="18"/>
                  </a:cubicBezTo>
                  <a:cubicBezTo>
                    <a:pt x="34021" y="18"/>
                    <a:pt x="20091" y="16279"/>
                    <a:pt x="20091" y="44869"/>
                  </a:cubicBezTo>
                  <a:lnTo>
                    <a:pt x="20091" y="68327"/>
                  </a:lnTo>
                  <a:lnTo>
                    <a:pt x="0" y="68327"/>
                  </a:lnTo>
                  <a:lnTo>
                    <a:pt x="0" y="85655"/>
                  </a:lnTo>
                  <a:lnTo>
                    <a:pt x="20091" y="85655"/>
                  </a:lnTo>
                  <a:lnTo>
                    <a:pt x="20091" y="189752"/>
                  </a:lnTo>
                  <a:lnTo>
                    <a:pt x="536" y="189752"/>
                  </a:lnTo>
                  <a:lnTo>
                    <a:pt x="536" y="207079"/>
                  </a:lnTo>
                  <a:lnTo>
                    <a:pt x="67506" y="207079"/>
                  </a:lnTo>
                  <a:lnTo>
                    <a:pt x="67506" y="189752"/>
                  </a:lnTo>
                  <a:lnTo>
                    <a:pt x="42258" y="189752"/>
                  </a:lnTo>
                  <a:lnTo>
                    <a:pt x="42258" y="85588"/>
                  </a:lnTo>
                  <a:lnTo>
                    <a:pt x="76614" y="85588"/>
                  </a:lnTo>
                  <a:lnTo>
                    <a:pt x="76614" y="68261"/>
                  </a:lnTo>
                  <a:lnTo>
                    <a:pt x="42258" y="68261"/>
                  </a:lnTo>
                  <a:lnTo>
                    <a:pt x="42258" y="42670"/>
                  </a:lnTo>
                  <a:cubicBezTo>
                    <a:pt x="42325" y="28008"/>
                    <a:pt x="47951" y="18411"/>
                    <a:pt x="62751" y="1841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5A1DA09-188C-DE5C-5E3C-C769EB9800ED}"/>
                </a:ext>
              </a:extLst>
            </p:cNvPr>
            <p:cNvSpPr/>
            <p:nvPr/>
          </p:nvSpPr>
          <p:spPr>
            <a:xfrm>
              <a:off x="1697155" y="1075623"/>
              <a:ext cx="236874" cy="142030"/>
            </a:xfrm>
            <a:custGeom>
              <a:avLst/>
              <a:gdLst>
                <a:gd name="connsiteX0" fmla="*/ 217252 w 236874"/>
                <a:gd name="connsiteY0" fmla="*/ 124703 h 142030"/>
                <a:gd name="connsiteX1" fmla="*/ 217252 w 236874"/>
                <a:gd name="connsiteY1" fmla="*/ 55594 h 142030"/>
                <a:gd name="connsiteX2" fmla="*/ 170842 w 236874"/>
                <a:gd name="connsiteY2" fmla="*/ 80 h 142030"/>
                <a:gd name="connsiteX3" fmla="*/ 124431 w 236874"/>
                <a:gd name="connsiteY3" fmla="*/ 28403 h 142030"/>
                <a:gd name="connsiteX4" fmla="*/ 83445 w 236874"/>
                <a:gd name="connsiteY4" fmla="*/ 80 h 142030"/>
                <a:gd name="connsiteX5" fmla="*/ 42392 w 236874"/>
                <a:gd name="connsiteY5" fmla="*/ 25471 h 142030"/>
                <a:gd name="connsiteX6" fmla="*/ 42392 w 236874"/>
                <a:gd name="connsiteY6" fmla="*/ 3279 h 142030"/>
                <a:gd name="connsiteX7" fmla="*/ 0 w 236874"/>
                <a:gd name="connsiteY7" fmla="*/ 3279 h 142030"/>
                <a:gd name="connsiteX8" fmla="*/ 0 w 236874"/>
                <a:gd name="connsiteY8" fmla="*/ 20606 h 142030"/>
                <a:gd name="connsiteX9" fmla="*/ 20091 w 236874"/>
                <a:gd name="connsiteY9" fmla="*/ 20606 h 142030"/>
                <a:gd name="connsiteX10" fmla="*/ 20091 w 236874"/>
                <a:gd name="connsiteY10" fmla="*/ 124703 h 142030"/>
                <a:gd name="connsiteX11" fmla="*/ 469 w 236874"/>
                <a:gd name="connsiteY11" fmla="*/ 124703 h 142030"/>
                <a:gd name="connsiteX12" fmla="*/ 469 w 236874"/>
                <a:gd name="connsiteY12" fmla="*/ 142031 h 142030"/>
                <a:gd name="connsiteX13" fmla="*/ 62417 w 236874"/>
                <a:gd name="connsiteY13" fmla="*/ 142031 h 142030"/>
                <a:gd name="connsiteX14" fmla="*/ 62417 w 236874"/>
                <a:gd name="connsiteY14" fmla="*/ 124703 h 142030"/>
                <a:gd name="connsiteX15" fmla="*/ 42325 w 236874"/>
                <a:gd name="connsiteY15" fmla="*/ 124703 h 142030"/>
                <a:gd name="connsiteX16" fmla="*/ 42325 w 236874"/>
                <a:gd name="connsiteY16" fmla="*/ 56660 h 142030"/>
                <a:gd name="connsiteX17" fmla="*/ 75184 w 236874"/>
                <a:gd name="connsiteY17" fmla="*/ 19398 h 142030"/>
                <a:gd name="connsiteX18" fmla="*/ 78556 w 236874"/>
                <a:gd name="connsiteY18" fmla="*/ 19340 h 142030"/>
                <a:gd name="connsiteX19" fmla="*/ 107488 w 236874"/>
                <a:gd name="connsiteY19" fmla="*/ 53995 h 142030"/>
                <a:gd name="connsiteX20" fmla="*/ 107488 w 236874"/>
                <a:gd name="connsiteY20" fmla="*/ 124703 h 142030"/>
                <a:gd name="connsiteX21" fmla="*/ 87397 w 236874"/>
                <a:gd name="connsiteY21" fmla="*/ 124703 h 142030"/>
                <a:gd name="connsiteX22" fmla="*/ 87397 w 236874"/>
                <a:gd name="connsiteY22" fmla="*/ 142031 h 142030"/>
                <a:gd name="connsiteX23" fmla="*/ 149880 w 236874"/>
                <a:gd name="connsiteY23" fmla="*/ 142031 h 142030"/>
                <a:gd name="connsiteX24" fmla="*/ 149880 w 236874"/>
                <a:gd name="connsiteY24" fmla="*/ 124703 h 142030"/>
                <a:gd name="connsiteX25" fmla="*/ 129789 w 236874"/>
                <a:gd name="connsiteY25" fmla="*/ 124703 h 142030"/>
                <a:gd name="connsiteX26" fmla="*/ 129789 w 236874"/>
                <a:gd name="connsiteY26" fmla="*/ 56660 h 142030"/>
                <a:gd name="connsiteX27" fmla="*/ 162647 w 236874"/>
                <a:gd name="connsiteY27" fmla="*/ 19398 h 142030"/>
                <a:gd name="connsiteX28" fmla="*/ 166020 w 236874"/>
                <a:gd name="connsiteY28" fmla="*/ 19340 h 142030"/>
                <a:gd name="connsiteX29" fmla="*/ 195018 w 236874"/>
                <a:gd name="connsiteY29" fmla="*/ 53995 h 142030"/>
                <a:gd name="connsiteX30" fmla="*/ 195018 w 236874"/>
                <a:gd name="connsiteY30" fmla="*/ 124703 h 142030"/>
                <a:gd name="connsiteX31" fmla="*/ 174927 w 236874"/>
                <a:gd name="connsiteY31" fmla="*/ 124703 h 142030"/>
                <a:gd name="connsiteX32" fmla="*/ 174927 w 236874"/>
                <a:gd name="connsiteY32" fmla="*/ 142031 h 142030"/>
                <a:gd name="connsiteX33" fmla="*/ 236875 w 236874"/>
                <a:gd name="connsiteY33" fmla="*/ 142031 h 142030"/>
                <a:gd name="connsiteX34" fmla="*/ 236875 w 236874"/>
                <a:gd name="connsiteY34" fmla="*/ 124703 h 14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6874" h="142030">
                  <a:moveTo>
                    <a:pt x="217252" y="124703"/>
                  </a:moveTo>
                  <a:lnTo>
                    <a:pt x="217252" y="55594"/>
                  </a:lnTo>
                  <a:cubicBezTo>
                    <a:pt x="217252" y="15008"/>
                    <a:pt x="195822" y="80"/>
                    <a:pt x="170842" y="80"/>
                  </a:cubicBezTo>
                  <a:cubicBezTo>
                    <a:pt x="151216" y="-37"/>
                    <a:pt x="133224" y="10943"/>
                    <a:pt x="124431" y="28403"/>
                  </a:cubicBezTo>
                  <a:cubicBezTo>
                    <a:pt x="119029" y="10642"/>
                    <a:pt x="102057" y="-1087"/>
                    <a:pt x="83445" y="80"/>
                  </a:cubicBezTo>
                  <a:cubicBezTo>
                    <a:pt x="65852" y="-525"/>
                    <a:pt x="49635" y="9505"/>
                    <a:pt x="42392" y="25471"/>
                  </a:cubicBezTo>
                  <a:lnTo>
                    <a:pt x="42392" y="3279"/>
                  </a:lnTo>
                  <a:lnTo>
                    <a:pt x="0" y="3279"/>
                  </a:lnTo>
                  <a:lnTo>
                    <a:pt x="0" y="20606"/>
                  </a:lnTo>
                  <a:lnTo>
                    <a:pt x="20091" y="20606"/>
                  </a:lnTo>
                  <a:lnTo>
                    <a:pt x="20091" y="124703"/>
                  </a:lnTo>
                  <a:lnTo>
                    <a:pt x="469" y="124703"/>
                  </a:lnTo>
                  <a:lnTo>
                    <a:pt x="469" y="142031"/>
                  </a:lnTo>
                  <a:lnTo>
                    <a:pt x="62417" y="142031"/>
                  </a:lnTo>
                  <a:lnTo>
                    <a:pt x="62417" y="124703"/>
                  </a:lnTo>
                  <a:lnTo>
                    <a:pt x="42325" y="124703"/>
                  </a:lnTo>
                  <a:lnTo>
                    <a:pt x="42325" y="56660"/>
                  </a:lnTo>
                  <a:cubicBezTo>
                    <a:pt x="41059" y="37341"/>
                    <a:pt x="55770" y="20658"/>
                    <a:pt x="75184" y="19398"/>
                  </a:cubicBezTo>
                  <a:cubicBezTo>
                    <a:pt x="76306" y="19325"/>
                    <a:pt x="77432" y="19306"/>
                    <a:pt x="78556" y="19340"/>
                  </a:cubicBezTo>
                  <a:cubicBezTo>
                    <a:pt x="97844" y="19340"/>
                    <a:pt x="107488" y="29470"/>
                    <a:pt x="107488" y="53995"/>
                  </a:cubicBezTo>
                  <a:lnTo>
                    <a:pt x="107488" y="124703"/>
                  </a:lnTo>
                  <a:lnTo>
                    <a:pt x="87397" y="124703"/>
                  </a:lnTo>
                  <a:lnTo>
                    <a:pt x="87397" y="142031"/>
                  </a:lnTo>
                  <a:lnTo>
                    <a:pt x="149880" y="142031"/>
                  </a:lnTo>
                  <a:lnTo>
                    <a:pt x="149880" y="124703"/>
                  </a:lnTo>
                  <a:lnTo>
                    <a:pt x="129789" y="124703"/>
                  </a:lnTo>
                  <a:lnTo>
                    <a:pt x="129789" y="56660"/>
                  </a:lnTo>
                  <a:cubicBezTo>
                    <a:pt x="128522" y="37341"/>
                    <a:pt x="143233" y="20658"/>
                    <a:pt x="162647" y="19398"/>
                  </a:cubicBezTo>
                  <a:cubicBezTo>
                    <a:pt x="163770" y="19325"/>
                    <a:pt x="164895" y="19306"/>
                    <a:pt x="166020" y="19340"/>
                  </a:cubicBezTo>
                  <a:cubicBezTo>
                    <a:pt x="185307" y="19340"/>
                    <a:pt x="195018" y="29470"/>
                    <a:pt x="195018" y="53995"/>
                  </a:cubicBezTo>
                  <a:lnTo>
                    <a:pt x="195018" y="124703"/>
                  </a:lnTo>
                  <a:lnTo>
                    <a:pt x="174927" y="124703"/>
                  </a:lnTo>
                  <a:lnTo>
                    <a:pt x="174927" y="142031"/>
                  </a:lnTo>
                  <a:lnTo>
                    <a:pt x="236875" y="142031"/>
                  </a:lnTo>
                  <a:lnTo>
                    <a:pt x="236875" y="12470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F311EE1-9C58-47AA-37B2-3B4F6D1255EC}"/>
                </a:ext>
              </a:extLst>
            </p:cNvPr>
            <p:cNvSpPr/>
            <p:nvPr/>
          </p:nvSpPr>
          <p:spPr>
            <a:xfrm>
              <a:off x="1477625" y="1027053"/>
              <a:ext cx="202116" cy="190600"/>
            </a:xfrm>
            <a:custGeom>
              <a:avLst/>
              <a:gdLst>
                <a:gd name="connsiteX0" fmla="*/ 183432 w 202116"/>
                <a:gd name="connsiteY0" fmla="*/ 173273 h 190600"/>
                <a:gd name="connsiteX1" fmla="*/ 116931 w 202116"/>
                <a:gd name="connsiteY1" fmla="*/ 0 h 190600"/>
                <a:gd name="connsiteX2" fmla="*/ 85789 w 202116"/>
                <a:gd name="connsiteY2" fmla="*/ 0 h 190600"/>
                <a:gd name="connsiteX3" fmla="*/ 18283 w 202116"/>
                <a:gd name="connsiteY3" fmla="*/ 173273 h 190600"/>
                <a:gd name="connsiteX4" fmla="*/ 0 w 202116"/>
                <a:gd name="connsiteY4" fmla="*/ 173273 h 190600"/>
                <a:gd name="connsiteX5" fmla="*/ 0 w 202116"/>
                <a:gd name="connsiteY5" fmla="*/ 190601 h 190600"/>
                <a:gd name="connsiteX6" fmla="*/ 61680 w 202116"/>
                <a:gd name="connsiteY6" fmla="*/ 190601 h 190600"/>
                <a:gd name="connsiteX7" fmla="*/ 61680 w 202116"/>
                <a:gd name="connsiteY7" fmla="*/ 173273 h 190600"/>
                <a:gd name="connsiteX8" fmla="*/ 40182 w 202116"/>
                <a:gd name="connsiteY8" fmla="*/ 173273 h 190600"/>
                <a:gd name="connsiteX9" fmla="*/ 58465 w 202116"/>
                <a:gd name="connsiteY9" fmla="*/ 125223 h 190600"/>
                <a:gd name="connsiteX10" fmla="*/ 141977 w 202116"/>
                <a:gd name="connsiteY10" fmla="*/ 125223 h 190600"/>
                <a:gd name="connsiteX11" fmla="*/ 160260 w 202116"/>
                <a:gd name="connsiteY11" fmla="*/ 173273 h 190600"/>
                <a:gd name="connsiteX12" fmla="*/ 139366 w 202116"/>
                <a:gd name="connsiteY12" fmla="*/ 173273 h 190600"/>
                <a:gd name="connsiteX13" fmla="*/ 139366 w 202116"/>
                <a:gd name="connsiteY13" fmla="*/ 190601 h 190600"/>
                <a:gd name="connsiteX14" fmla="*/ 202117 w 202116"/>
                <a:gd name="connsiteY14" fmla="*/ 190601 h 190600"/>
                <a:gd name="connsiteX15" fmla="*/ 202117 w 202116"/>
                <a:gd name="connsiteY15" fmla="*/ 173273 h 190600"/>
                <a:gd name="connsiteX16" fmla="*/ 65497 w 202116"/>
                <a:gd name="connsiteY16" fmla="*/ 107363 h 190600"/>
                <a:gd name="connsiteX17" fmla="*/ 99786 w 202116"/>
                <a:gd name="connsiteY17" fmla="*/ 19060 h 190600"/>
                <a:gd name="connsiteX18" fmla="*/ 100858 w 202116"/>
                <a:gd name="connsiteY18" fmla="*/ 19060 h 190600"/>
                <a:gd name="connsiteX19" fmla="*/ 135080 w 202116"/>
                <a:gd name="connsiteY19" fmla="*/ 107363 h 1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2116" h="190600">
                  <a:moveTo>
                    <a:pt x="183432" y="173273"/>
                  </a:moveTo>
                  <a:lnTo>
                    <a:pt x="116931" y="0"/>
                  </a:lnTo>
                  <a:lnTo>
                    <a:pt x="85789" y="0"/>
                  </a:lnTo>
                  <a:lnTo>
                    <a:pt x="18283" y="173273"/>
                  </a:lnTo>
                  <a:lnTo>
                    <a:pt x="0" y="173273"/>
                  </a:lnTo>
                  <a:lnTo>
                    <a:pt x="0" y="190601"/>
                  </a:lnTo>
                  <a:lnTo>
                    <a:pt x="61680" y="190601"/>
                  </a:lnTo>
                  <a:lnTo>
                    <a:pt x="61680" y="173273"/>
                  </a:lnTo>
                  <a:lnTo>
                    <a:pt x="40182" y="173273"/>
                  </a:lnTo>
                  <a:lnTo>
                    <a:pt x="58465" y="125223"/>
                  </a:lnTo>
                  <a:lnTo>
                    <a:pt x="141977" y="125223"/>
                  </a:lnTo>
                  <a:lnTo>
                    <a:pt x="160260" y="173273"/>
                  </a:lnTo>
                  <a:lnTo>
                    <a:pt x="139366" y="173273"/>
                  </a:lnTo>
                  <a:lnTo>
                    <a:pt x="139366" y="190601"/>
                  </a:lnTo>
                  <a:lnTo>
                    <a:pt x="202117" y="190601"/>
                  </a:lnTo>
                  <a:lnTo>
                    <a:pt x="202117" y="173273"/>
                  </a:lnTo>
                  <a:close/>
                  <a:moveTo>
                    <a:pt x="65497" y="107363"/>
                  </a:moveTo>
                  <a:lnTo>
                    <a:pt x="99786" y="19060"/>
                  </a:lnTo>
                  <a:lnTo>
                    <a:pt x="100858" y="19060"/>
                  </a:lnTo>
                  <a:lnTo>
                    <a:pt x="135080" y="10736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A18DF6A-68B0-AE61-80C1-0A1C897F66A1}"/>
                </a:ext>
              </a:extLst>
            </p:cNvPr>
            <p:cNvSpPr/>
            <p:nvPr/>
          </p:nvSpPr>
          <p:spPr>
            <a:xfrm>
              <a:off x="1175521" y="757080"/>
              <a:ext cx="170172" cy="196265"/>
            </a:xfrm>
            <a:custGeom>
              <a:avLst/>
              <a:gdLst>
                <a:gd name="connsiteX0" fmla="*/ 148072 w 170172"/>
                <a:gd name="connsiteY0" fmla="*/ 130488 h 196265"/>
                <a:gd name="connsiteX1" fmla="*/ 90142 w 170172"/>
                <a:gd name="connsiteY1" fmla="*/ 177139 h 196265"/>
                <a:gd name="connsiteX2" fmla="*/ 24176 w 170172"/>
                <a:gd name="connsiteY2" fmla="*/ 99232 h 196265"/>
                <a:gd name="connsiteX3" fmla="*/ 24176 w 170172"/>
                <a:gd name="connsiteY3" fmla="*/ 97100 h 196265"/>
                <a:gd name="connsiteX4" fmla="*/ 90410 w 170172"/>
                <a:gd name="connsiteY4" fmla="*/ 18394 h 196265"/>
                <a:gd name="connsiteX5" fmla="*/ 147268 w 170172"/>
                <a:gd name="connsiteY5" fmla="*/ 62378 h 196265"/>
                <a:gd name="connsiteX6" fmla="*/ 166824 w 170172"/>
                <a:gd name="connsiteY6" fmla="*/ 62378 h 196265"/>
                <a:gd name="connsiteX7" fmla="*/ 166824 w 170172"/>
                <a:gd name="connsiteY7" fmla="*/ 3732 h 196265"/>
                <a:gd name="connsiteX8" fmla="*/ 145929 w 170172"/>
                <a:gd name="connsiteY8" fmla="*/ 3732 h 196265"/>
                <a:gd name="connsiteX9" fmla="*/ 145929 w 170172"/>
                <a:gd name="connsiteY9" fmla="*/ 25658 h 196265"/>
                <a:gd name="connsiteX10" fmla="*/ 90946 w 170172"/>
                <a:gd name="connsiteY10" fmla="*/ 0 h 196265"/>
                <a:gd name="connsiteX11" fmla="*/ 0 w 170172"/>
                <a:gd name="connsiteY11" fmla="*/ 97433 h 196265"/>
                <a:gd name="connsiteX12" fmla="*/ 0 w 170172"/>
                <a:gd name="connsiteY12" fmla="*/ 99566 h 196265"/>
                <a:gd name="connsiteX13" fmla="*/ 89807 w 170172"/>
                <a:gd name="connsiteY13" fmla="*/ 196266 h 196265"/>
                <a:gd name="connsiteX14" fmla="*/ 170172 w 170172"/>
                <a:gd name="connsiteY14" fmla="*/ 130622 h 19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172" h="196265">
                  <a:moveTo>
                    <a:pt x="148072" y="130488"/>
                  </a:moveTo>
                  <a:cubicBezTo>
                    <a:pt x="142982" y="161744"/>
                    <a:pt x="121284" y="177139"/>
                    <a:pt x="90142" y="177139"/>
                  </a:cubicBezTo>
                  <a:cubicBezTo>
                    <a:pt x="48822" y="177139"/>
                    <a:pt x="24176" y="147816"/>
                    <a:pt x="24176" y="99232"/>
                  </a:cubicBezTo>
                  <a:lnTo>
                    <a:pt x="24176" y="97100"/>
                  </a:lnTo>
                  <a:cubicBezTo>
                    <a:pt x="24176" y="49050"/>
                    <a:pt x="50965" y="18394"/>
                    <a:pt x="90410" y="18394"/>
                  </a:cubicBezTo>
                  <a:cubicBezTo>
                    <a:pt x="119609" y="18394"/>
                    <a:pt x="139500" y="30656"/>
                    <a:pt x="147268" y="62378"/>
                  </a:cubicBezTo>
                  <a:lnTo>
                    <a:pt x="166824" y="62378"/>
                  </a:lnTo>
                  <a:lnTo>
                    <a:pt x="166824" y="3732"/>
                  </a:lnTo>
                  <a:lnTo>
                    <a:pt x="145929" y="3732"/>
                  </a:lnTo>
                  <a:lnTo>
                    <a:pt x="145929" y="25658"/>
                  </a:lnTo>
                  <a:cubicBezTo>
                    <a:pt x="136017" y="7797"/>
                    <a:pt x="115323" y="0"/>
                    <a:pt x="90946" y="0"/>
                  </a:cubicBezTo>
                  <a:cubicBezTo>
                    <a:pt x="38374" y="0"/>
                    <a:pt x="0" y="40853"/>
                    <a:pt x="0" y="97433"/>
                  </a:cubicBezTo>
                  <a:lnTo>
                    <a:pt x="0" y="99566"/>
                  </a:lnTo>
                  <a:cubicBezTo>
                    <a:pt x="201" y="158279"/>
                    <a:pt x="34222" y="196266"/>
                    <a:pt x="89807" y="196266"/>
                  </a:cubicBezTo>
                  <a:cubicBezTo>
                    <a:pt x="132669" y="196266"/>
                    <a:pt x="163475" y="174673"/>
                    <a:pt x="170172" y="13062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2A23FF3-0F0C-C434-6D01-4EEF1015204D}"/>
                </a:ext>
              </a:extLst>
            </p:cNvPr>
            <p:cNvSpPr/>
            <p:nvPr/>
          </p:nvSpPr>
          <p:spPr>
            <a:xfrm>
              <a:off x="1363775" y="811994"/>
              <a:ext cx="153094" cy="141220"/>
            </a:xfrm>
            <a:custGeom>
              <a:avLst/>
              <a:gdLst>
                <a:gd name="connsiteX0" fmla="*/ 133204 w 153094"/>
                <a:gd name="connsiteY0" fmla="*/ 121358 h 141220"/>
                <a:gd name="connsiteX1" fmla="*/ 133204 w 153094"/>
                <a:gd name="connsiteY1" fmla="*/ 67 h 141220"/>
                <a:gd name="connsiteX2" fmla="*/ 91348 w 153094"/>
                <a:gd name="connsiteY2" fmla="*/ 67 h 141220"/>
                <a:gd name="connsiteX3" fmla="*/ 91348 w 153094"/>
                <a:gd name="connsiteY3" fmla="*/ 17394 h 141220"/>
                <a:gd name="connsiteX4" fmla="*/ 110903 w 153094"/>
                <a:gd name="connsiteY4" fmla="*/ 17394 h 141220"/>
                <a:gd name="connsiteX5" fmla="*/ 110903 w 153094"/>
                <a:gd name="connsiteY5" fmla="*/ 83638 h 141220"/>
                <a:gd name="connsiteX6" fmla="*/ 76828 w 153094"/>
                <a:gd name="connsiteY6" fmla="*/ 121969 h 141220"/>
                <a:gd name="connsiteX7" fmla="*/ 73668 w 153094"/>
                <a:gd name="connsiteY7" fmla="*/ 122024 h 141220"/>
                <a:gd name="connsiteX8" fmla="*/ 41723 w 153094"/>
                <a:gd name="connsiteY8" fmla="*/ 86637 h 141220"/>
                <a:gd name="connsiteX9" fmla="*/ 41723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238 w 153094"/>
                <a:gd name="connsiteY15" fmla="*/ 115360 h 141220"/>
                <a:gd name="connsiteX16" fmla="*/ 111238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204" y="121358"/>
                  </a:moveTo>
                  <a:lnTo>
                    <a:pt x="133204" y="67"/>
                  </a:lnTo>
                  <a:lnTo>
                    <a:pt x="91348" y="67"/>
                  </a:lnTo>
                  <a:lnTo>
                    <a:pt x="91348" y="17394"/>
                  </a:lnTo>
                  <a:lnTo>
                    <a:pt x="110903" y="17394"/>
                  </a:lnTo>
                  <a:lnTo>
                    <a:pt x="110903" y="83638"/>
                  </a:lnTo>
                  <a:cubicBezTo>
                    <a:pt x="112130" y="103586"/>
                    <a:pt x="96875" y="120748"/>
                    <a:pt x="76828" y="121969"/>
                  </a:cubicBezTo>
                  <a:cubicBezTo>
                    <a:pt x="75776" y="122033"/>
                    <a:pt x="74721" y="122052"/>
                    <a:pt x="73668" y="122024"/>
                  </a:cubicBezTo>
                  <a:cubicBezTo>
                    <a:pt x="52237" y="122024"/>
                    <a:pt x="41723" y="111362"/>
                    <a:pt x="41723" y="86637"/>
                  </a:cubicBezTo>
                  <a:lnTo>
                    <a:pt x="41723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647" y="141218"/>
                    <a:pt x="67841" y="141218"/>
                  </a:cubicBezTo>
                  <a:cubicBezTo>
                    <a:pt x="86045" y="141416"/>
                    <a:pt x="102817" y="131422"/>
                    <a:pt x="111238" y="115360"/>
                  </a:cubicBezTo>
                  <a:lnTo>
                    <a:pt x="111238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DDFF69A-EF42-DC01-8F91-338F63700764}"/>
                </a:ext>
              </a:extLst>
            </p:cNvPr>
            <p:cNvSpPr/>
            <p:nvPr/>
          </p:nvSpPr>
          <p:spPr>
            <a:xfrm>
              <a:off x="2972474" y="811994"/>
              <a:ext cx="153094" cy="141220"/>
            </a:xfrm>
            <a:custGeom>
              <a:avLst/>
              <a:gdLst>
                <a:gd name="connsiteX0" fmla="*/ 133539 w 153094"/>
                <a:gd name="connsiteY0" fmla="*/ 121358 h 141220"/>
                <a:gd name="connsiteX1" fmla="*/ 133539 w 153094"/>
                <a:gd name="connsiteY1" fmla="*/ 67 h 141220"/>
                <a:gd name="connsiteX2" fmla="*/ 91750 w 153094"/>
                <a:gd name="connsiteY2" fmla="*/ 67 h 141220"/>
                <a:gd name="connsiteX3" fmla="*/ 91750 w 153094"/>
                <a:gd name="connsiteY3" fmla="*/ 17394 h 141220"/>
                <a:gd name="connsiteX4" fmla="*/ 111305 w 153094"/>
                <a:gd name="connsiteY4" fmla="*/ 17394 h 141220"/>
                <a:gd name="connsiteX5" fmla="*/ 111305 w 153094"/>
                <a:gd name="connsiteY5" fmla="*/ 83638 h 141220"/>
                <a:gd name="connsiteX6" fmla="*/ 77241 w 153094"/>
                <a:gd name="connsiteY6" fmla="*/ 121978 h 141220"/>
                <a:gd name="connsiteX7" fmla="*/ 73735 w 153094"/>
                <a:gd name="connsiteY7" fmla="*/ 122024 h 141220"/>
                <a:gd name="connsiteX8" fmla="*/ 41857 w 153094"/>
                <a:gd name="connsiteY8" fmla="*/ 86637 h 141220"/>
                <a:gd name="connsiteX9" fmla="*/ 41857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305 w 153094"/>
                <a:gd name="connsiteY15" fmla="*/ 115360 h 141220"/>
                <a:gd name="connsiteX16" fmla="*/ 111305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539" y="121358"/>
                  </a:moveTo>
                  <a:lnTo>
                    <a:pt x="133539" y="67"/>
                  </a:lnTo>
                  <a:lnTo>
                    <a:pt x="91750" y="67"/>
                  </a:lnTo>
                  <a:lnTo>
                    <a:pt x="91750" y="17394"/>
                  </a:lnTo>
                  <a:lnTo>
                    <a:pt x="111305" y="17394"/>
                  </a:lnTo>
                  <a:lnTo>
                    <a:pt x="111305" y="83638"/>
                  </a:lnTo>
                  <a:cubicBezTo>
                    <a:pt x="112538" y="103586"/>
                    <a:pt x="97287" y="120752"/>
                    <a:pt x="77241" y="121978"/>
                  </a:cubicBezTo>
                  <a:cubicBezTo>
                    <a:pt x="76074" y="122050"/>
                    <a:pt x="74903" y="122065"/>
                    <a:pt x="73735" y="122024"/>
                  </a:cubicBezTo>
                  <a:cubicBezTo>
                    <a:pt x="52304" y="122024"/>
                    <a:pt x="41857" y="111362"/>
                    <a:pt x="41857" y="86637"/>
                  </a:cubicBezTo>
                  <a:lnTo>
                    <a:pt x="41857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981" y="141218"/>
                    <a:pt x="67841" y="141218"/>
                  </a:cubicBezTo>
                  <a:cubicBezTo>
                    <a:pt x="86061" y="141410"/>
                    <a:pt x="102850" y="131421"/>
                    <a:pt x="111305" y="115360"/>
                  </a:cubicBezTo>
                  <a:lnTo>
                    <a:pt x="111305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E2E8BCF-9944-7462-C775-052958D88F26}"/>
                </a:ext>
              </a:extLst>
            </p:cNvPr>
            <p:cNvSpPr/>
            <p:nvPr/>
          </p:nvSpPr>
          <p:spPr>
            <a:xfrm>
              <a:off x="1533613" y="743484"/>
              <a:ext cx="62215" cy="207395"/>
            </a:xfrm>
            <a:custGeom>
              <a:avLst/>
              <a:gdLst>
                <a:gd name="connsiteX0" fmla="*/ 42593 w 62215"/>
                <a:gd name="connsiteY0" fmla="*/ 190001 h 207395"/>
                <a:gd name="connsiteX1" fmla="*/ 42593 w 62215"/>
                <a:gd name="connsiteY1" fmla="*/ 0 h 207395"/>
                <a:gd name="connsiteX2" fmla="*/ 0 w 62215"/>
                <a:gd name="connsiteY2" fmla="*/ 0 h 207395"/>
                <a:gd name="connsiteX3" fmla="*/ 0 w 62215"/>
                <a:gd name="connsiteY3" fmla="*/ 17394 h 207395"/>
                <a:gd name="connsiteX4" fmla="*/ 20091 w 62215"/>
                <a:gd name="connsiteY4" fmla="*/ 17394 h 207395"/>
                <a:gd name="connsiteX5" fmla="*/ 20091 w 62215"/>
                <a:gd name="connsiteY5" fmla="*/ 190001 h 207395"/>
                <a:gd name="connsiteX6" fmla="*/ 536 w 62215"/>
                <a:gd name="connsiteY6" fmla="*/ 190001 h 207395"/>
                <a:gd name="connsiteX7" fmla="*/ 536 w 62215"/>
                <a:gd name="connsiteY7" fmla="*/ 207395 h 207395"/>
                <a:gd name="connsiteX8" fmla="*/ 62216 w 62215"/>
                <a:gd name="connsiteY8" fmla="*/ 207395 h 207395"/>
                <a:gd name="connsiteX9" fmla="*/ 62216 w 62215"/>
                <a:gd name="connsiteY9" fmla="*/ 190001 h 207395"/>
                <a:gd name="connsiteX10" fmla="*/ 42593 w 62215"/>
                <a:gd name="connsiteY10" fmla="*/ 190001 h 20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215" h="207395">
                  <a:moveTo>
                    <a:pt x="42593" y="190001"/>
                  </a:moveTo>
                  <a:lnTo>
                    <a:pt x="42593" y="0"/>
                  </a:lnTo>
                  <a:lnTo>
                    <a:pt x="0" y="0"/>
                  </a:lnTo>
                  <a:lnTo>
                    <a:pt x="0" y="17394"/>
                  </a:lnTo>
                  <a:lnTo>
                    <a:pt x="20091" y="17394"/>
                  </a:lnTo>
                  <a:lnTo>
                    <a:pt x="20091" y="190001"/>
                  </a:lnTo>
                  <a:lnTo>
                    <a:pt x="536" y="190001"/>
                  </a:lnTo>
                  <a:lnTo>
                    <a:pt x="536" y="207395"/>
                  </a:lnTo>
                  <a:lnTo>
                    <a:pt x="62216" y="207395"/>
                  </a:lnTo>
                  <a:lnTo>
                    <a:pt x="62216" y="190001"/>
                  </a:lnTo>
                  <a:lnTo>
                    <a:pt x="42593" y="190001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CC1C607-ADE9-F67A-6D14-D29A2EB1B5F0}"/>
                </a:ext>
              </a:extLst>
            </p:cNvPr>
            <p:cNvSpPr/>
            <p:nvPr/>
          </p:nvSpPr>
          <p:spPr>
            <a:xfrm>
              <a:off x="1615451" y="812061"/>
              <a:ext cx="62483" cy="138818"/>
            </a:xfrm>
            <a:custGeom>
              <a:avLst/>
              <a:gdLst>
                <a:gd name="connsiteX0" fmla="*/ 42325 w 62483"/>
                <a:gd name="connsiteY0" fmla="*/ 121425 h 138818"/>
                <a:gd name="connsiteX1" fmla="*/ 42325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091 w 62483"/>
                <a:gd name="connsiteY4" fmla="*/ 17327 h 138818"/>
                <a:gd name="connsiteX5" fmla="*/ 20091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25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62E34B0-18CC-AA76-4F0C-E277C65BDBD8}"/>
                </a:ext>
              </a:extLst>
            </p:cNvPr>
            <p:cNvSpPr/>
            <p:nvPr/>
          </p:nvSpPr>
          <p:spPr>
            <a:xfrm>
              <a:off x="1630184" y="752280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0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4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992FACE-8B9A-12AC-84E4-A4ACAD0DBBB8}"/>
                </a:ext>
              </a:extLst>
            </p:cNvPr>
            <p:cNvSpPr/>
            <p:nvPr/>
          </p:nvSpPr>
          <p:spPr>
            <a:xfrm>
              <a:off x="1694543" y="808853"/>
              <a:ext cx="154768" cy="141826"/>
            </a:xfrm>
            <a:custGeom>
              <a:avLst/>
              <a:gdLst>
                <a:gd name="connsiteX0" fmla="*/ 135147 w 154768"/>
                <a:gd name="connsiteY0" fmla="*/ 124499 h 141826"/>
                <a:gd name="connsiteX1" fmla="*/ 135147 w 154768"/>
                <a:gd name="connsiteY1" fmla="*/ 55256 h 141826"/>
                <a:gd name="connsiteX2" fmla="*/ 86325 w 154768"/>
                <a:gd name="connsiteY2" fmla="*/ 8 h 141826"/>
                <a:gd name="connsiteX3" fmla="*/ 42392 w 154768"/>
                <a:gd name="connsiteY3" fmla="*/ 25933 h 141826"/>
                <a:gd name="connsiteX4" fmla="*/ 42392 w 154768"/>
                <a:gd name="connsiteY4" fmla="*/ 3207 h 141826"/>
                <a:gd name="connsiteX5" fmla="*/ 0 w 154768"/>
                <a:gd name="connsiteY5" fmla="*/ 3207 h 141826"/>
                <a:gd name="connsiteX6" fmla="*/ 0 w 154768"/>
                <a:gd name="connsiteY6" fmla="*/ 20535 h 141826"/>
                <a:gd name="connsiteX7" fmla="*/ 20091 w 154768"/>
                <a:gd name="connsiteY7" fmla="*/ 20535 h 141826"/>
                <a:gd name="connsiteX8" fmla="*/ 20091 w 154768"/>
                <a:gd name="connsiteY8" fmla="*/ 124499 h 141826"/>
                <a:gd name="connsiteX9" fmla="*/ 536 w 154768"/>
                <a:gd name="connsiteY9" fmla="*/ 124499 h 141826"/>
                <a:gd name="connsiteX10" fmla="*/ 536 w 154768"/>
                <a:gd name="connsiteY10" fmla="*/ 141826 h 141826"/>
                <a:gd name="connsiteX11" fmla="*/ 62484 w 154768"/>
                <a:gd name="connsiteY11" fmla="*/ 141826 h 141826"/>
                <a:gd name="connsiteX12" fmla="*/ 62484 w 154768"/>
                <a:gd name="connsiteY12" fmla="*/ 124499 h 141826"/>
                <a:gd name="connsiteX13" fmla="*/ 42392 w 154768"/>
                <a:gd name="connsiteY13" fmla="*/ 124499 h 141826"/>
                <a:gd name="connsiteX14" fmla="*/ 42392 w 154768"/>
                <a:gd name="connsiteY14" fmla="*/ 56855 h 141826"/>
                <a:gd name="connsiteX15" fmla="*/ 77142 w 154768"/>
                <a:gd name="connsiteY15" fmla="*/ 19257 h 141826"/>
                <a:gd name="connsiteX16" fmla="*/ 80432 w 154768"/>
                <a:gd name="connsiteY16" fmla="*/ 19268 h 141826"/>
                <a:gd name="connsiteX17" fmla="*/ 112912 w 154768"/>
                <a:gd name="connsiteY17" fmla="*/ 53657 h 141826"/>
                <a:gd name="connsiteX18" fmla="*/ 112912 w 154768"/>
                <a:gd name="connsiteY18" fmla="*/ 124499 h 141826"/>
                <a:gd name="connsiteX19" fmla="*/ 92821 w 154768"/>
                <a:gd name="connsiteY19" fmla="*/ 124499 h 141826"/>
                <a:gd name="connsiteX20" fmla="*/ 92821 w 154768"/>
                <a:gd name="connsiteY20" fmla="*/ 141826 h 141826"/>
                <a:gd name="connsiteX21" fmla="*/ 154769 w 154768"/>
                <a:gd name="connsiteY21" fmla="*/ 141826 h 141826"/>
                <a:gd name="connsiteX22" fmla="*/ 154769 w 154768"/>
                <a:gd name="connsiteY22" fmla="*/ 124499 h 14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68" h="141826">
                  <a:moveTo>
                    <a:pt x="135147" y="124499"/>
                  </a:moveTo>
                  <a:lnTo>
                    <a:pt x="135147" y="55256"/>
                  </a:lnTo>
                  <a:cubicBezTo>
                    <a:pt x="135147" y="15270"/>
                    <a:pt x="114520" y="8"/>
                    <a:pt x="86325" y="8"/>
                  </a:cubicBezTo>
                  <a:cubicBezTo>
                    <a:pt x="67927" y="-332"/>
                    <a:pt x="50917" y="9705"/>
                    <a:pt x="42392" y="25933"/>
                  </a:cubicBezTo>
                  <a:lnTo>
                    <a:pt x="42392" y="3207"/>
                  </a:lnTo>
                  <a:lnTo>
                    <a:pt x="0" y="3207"/>
                  </a:lnTo>
                  <a:lnTo>
                    <a:pt x="0" y="20535"/>
                  </a:lnTo>
                  <a:lnTo>
                    <a:pt x="20091" y="20535"/>
                  </a:lnTo>
                  <a:lnTo>
                    <a:pt x="20091" y="124499"/>
                  </a:lnTo>
                  <a:lnTo>
                    <a:pt x="536" y="124499"/>
                  </a:lnTo>
                  <a:lnTo>
                    <a:pt x="536" y="141826"/>
                  </a:lnTo>
                  <a:lnTo>
                    <a:pt x="62484" y="141826"/>
                  </a:lnTo>
                  <a:lnTo>
                    <a:pt x="62484" y="124499"/>
                  </a:lnTo>
                  <a:lnTo>
                    <a:pt x="42392" y="124499"/>
                  </a:lnTo>
                  <a:lnTo>
                    <a:pt x="42392" y="56855"/>
                  </a:lnTo>
                  <a:cubicBezTo>
                    <a:pt x="41555" y="36924"/>
                    <a:pt x="57113" y="20090"/>
                    <a:pt x="77142" y="19257"/>
                  </a:cubicBezTo>
                  <a:cubicBezTo>
                    <a:pt x="78238" y="19211"/>
                    <a:pt x="79336" y="19215"/>
                    <a:pt x="80432" y="19268"/>
                  </a:cubicBezTo>
                  <a:cubicBezTo>
                    <a:pt x="102130" y="19268"/>
                    <a:pt x="112912" y="30198"/>
                    <a:pt x="112912" y="53657"/>
                  </a:cubicBezTo>
                  <a:lnTo>
                    <a:pt x="112912" y="124499"/>
                  </a:lnTo>
                  <a:lnTo>
                    <a:pt x="92821" y="124499"/>
                  </a:lnTo>
                  <a:lnTo>
                    <a:pt x="92821" y="141826"/>
                  </a:lnTo>
                  <a:lnTo>
                    <a:pt x="154769" y="141826"/>
                  </a:lnTo>
                  <a:lnTo>
                    <a:pt x="154769" y="124499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76FC727-AF19-160B-873E-D704B1B3F24D}"/>
                </a:ext>
              </a:extLst>
            </p:cNvPr>
            <p:cNvSpPr/>
            <p:nvPr/>
          </p:nvSpPr>
          <p:spPr>
            <a:xfrm>
              <a:off x="1861768" y="808862"/>
              <a:ext cx="129788" cy="141950"/>
            </a:xfrm>
            <a:custGeom>
              <a:avLst/>
              <a:gdLst>
                <a:gd name="connsiteX0" fmla="*/ 111037 w 129788"/>
                <a:gd name="connsiteY0" fmla="*/ 124490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490 h 141950"/>
                <a:gd name="connsiteX15" fmla="*/ 88736 w 129788"/>
                <a:gd name="connsiteY15" fmla="*/ 93035 h 141950"/>
                <a:gd name="connsiteX16" fmla="*/ 47750 w 129788"/>
                <a:gd name="connsiteY16" fmla="*/ 126356 h 141950"/>
                <a:gd name="connsiteX17" fmla="*/ 22234 w 129788"/>
                <a:gd name="connsiteY17" fmla="*/ 102898 h 141950"/>
                <a:gd name="connsiteX18" fmla="*/ 69984 w 129788"/>
                <a:gd name="connsiteY18" fmla="*/ 75374 h 141950"/>
                <a:gd name="connsiteX19" fmla="*/ 88736 w 129788"/>
                <a:gd name="connsiteY19" fmla="*/ 75374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490"/>
                  </a:moveTo>
                  <a:lnTo>
                    <a:pt x="111037" y="49916"/>
                  </a:lnTo>
                  <a:cubicBezTo>
                    <a:pt x="111037" y="9597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249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552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490"/>
                  </a:lnTo>
                  <a:close/>
                  <a:moveTo>
                    <a:pt x="88736" y="93035"/>
                  </a:moveTo>
                  <a:cubicBezTo>
                    <a:pt x="88736" y="114360"/>
                    <a:pt x="70520" y="126356"/>
                    <a:pt x="47750" y="126356"/>
                  </a:cubicBezTo>
                  <a:cubicBezTo>
                    <a:pt x="28663" y="126356"/>
                    <a:pt x="22234" y="115693"/>
                    <a:pt x="22234" y="102898"/>
                  </a:cubicBezTo>
                  <a:cubicBezTo>
                    <a:pt x="22234" y="82905"/>
                    <a:pt x="42325" y="75374"/>
                    <a:pt x="69984" y="75374"/>
                  </a:cubicBezTo>
                  <a:lnTo>
                    <a:pt x="88736" y="75374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594B8F68-D369-423E-83A9-78A211158C88}"/>
                </a:ext>
              </a:extLst>
            </p:cNvPr>
            <p:cNvSpPr/>
            <p:nvPr/>
          </p:nvSpPr>
          <p:spPr>
            <a:xfrm>
              <a:off x="2008500" y="808862"/>
              <a:ext cx="92754" cy="141817"/>
            </a:xfrm>
            <a:custGeom>
              <a:avLst/>
              <a:gdLst>
                <a:gd name="connsiteX0" fmla="*/ 92754 w 92754"/>
                <a:gd name="connsiteY0" fmla="*/ 21926 h 141817"/>
                <a:gd name="connsiteX1" fmla="*/ 92754 w 92754"/>
                <a:gd name="connsiteY1" fmla="*/ 0 h 141817"/>
                <a:gd name="connsiteX2" fmla="*/ 42325 w 92754"/>
                <a:gd name="connsiteY2" fmla="*/ 29123 h 141817"/>
                <a:gd name="connsiteX3" fmla="*/ 42325 w 92754"/>
                <a:gd name="connsiteY3" fmla="*/ 3199 h 141817"/>
                <a:gd name="connsiteX4" fmla="*/ 0 w 92754"/>
                <a:gd name="connsiteY4" fmla="*/ 3199 h 141817"/>
                <a:gd name="connsiteX5" fmla="*/ 0 w 92754"/>
                <a:gd name="connsiteY5" fmla="*/ 20526 h 141817"/>
                <a:gd name="connsiteX6" fmla="*/ 20091 w 92754"/>
                <a:gd name="connsiteY6" fmla="*/ 20526 h 141817"/>
                <a:gd name="connsiteX7" fmla="*/ 20091 w 92754"/>
                <a:gd name="connsiteY7" fmla="*/ 124490 h 141817"/>
                <a:gd name="connsiteX8" fmla="*/ 536 w 92754"/>
                <a:gd name="connsiteY8" fmla="*/ 124490 h 141817"/>
                <a:gd name="connsiteX9" fmla="*/ 536 w 92754"/>
                <a:gd name="connsiteY9" fmla="*/ 141818 h 141817"/>
                <a:gd name="connsiteX10" fmla="*/ 63823 w 92754"/>
                <a:gd name="connsiteY10" fmla="*/ 141818 h 141817"/>
                <a:gd name="connsiteX11" fmla="*/ 63823 w 92754"/>
                <a:gd name="connsiteY11" fmla="*/ 124490 h 141817"/>
                <a:gd name="connsiteX12" fmla="*/ 42325 w 92754"/>
                <a:gd name="connsiteY12" fmla="*/ 124490 h 141817"/>
                <a:gd name="connsiteX13" fmla="*/ 42325 w 92754"/>
                <a:gd name="connsiteY13" fmla="*/ 65377 h 141817"/>
                <a:gd name="connsiteX14" fmla="*/ 92754 w 92754"/>
                <a:gd name="connsiteY14" fmla="*/ 21926 h 14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754" h="141817">
                  <a:moveTo>
                    <a:pt x="92754" y="21926"/>
                  </a:moveTo>
                  <a:lnTo>
                    <a:pt x="92754" y="0"/>
                  </a:lnTo>
                  <a:cubicBezTo>
                    <a:pt x="63823" y="0"/>
                    <a:pt x="48755" y="14395"/>
                    <a:pt x="42325" y="29123"/>
                  </a:cubicBezTo>
                  <a:lnTo>
                    <a:pt x="42325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490"/>
                  </a:lnTo>
                  <a:lnTo>
                    <a:pt x="536" y="124490"/>
                  </a:lnTo>
                  <a:lnTo>
                    <a:pt x="536" y="141818"/>
                  </a:lnTo>
                  <a:lnTo>
                    <a:pt x="63823" y="141818"/>
                  </a:lnTo>
                  <a:lnTo>
                    <a:pt x="63823" y="124490"/>
                  </a:lnTo>
                  <a:lnTo>
                    <a:pt x="42325" y="124490"/>
                  </a:lnTo>
                  <a:lnTo>
                    <a:pt x="42325" y="65377"/>
                  </a:lnTo>
                  <a:cubicBezTo>
                    <a:pt x="42325" y="31189"/>
                    <a:pt x="62216" y="21926"/>
                    <a:pt x="92754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27FC376-1390-519A-7D1A-FEC4996F3467}"/>
                </a:ext>
              </a:extLst>
            </p:cNvPr>
            <p:cNvSpPr/>
            <p:nvPr/>
          </p:nvSpPr>
          <p:spPr>
            <a:xfrm>
              <a:off x="2323999" y="760878"/>
              <a:ext cx="71591" cy="190001"/>
            </a:xfrm>
            <a:custGeom>
              <a:avLst/>
              <a:gdLst>
                <a:gd name="connsiteX0" fmla="*/ 71591 w 71591"/>
                <a:gd name="connsiteY0" fmla="*/ 17327 h 190001"/>
                <a:gd name="connsiteX1" fmla="*/ 71591 w 71591"/>
                <a:gd name="connsiteY1" fmla="*/ 0 h 190001"/>
                <a:gd name="connsiteX2" fmla="*/ 0 w 71591"/>
                <a:gd name="connsiteY2" fmla="*/ 0 h 190001"/>
                <a:gd name="connsiteX3" fmla="*/ 0 w 71591"/>
                <a:gd name="connsiteY3" fmla="*/ 17327 h 190001"/>
                <a:gd name="connsiteX4" fmla="*/ 24176 w 71591"/>
                <a:gd name="connsiteY4" fmla="*/ 17327 h 190001"/>
                <a:gd name="connsiteX5" fmla="*/ 24176 w 71591"/>
                <a:gd name="connsiteY5" fmla="*/ 172607 h 190001"/>
                <a:gd name="connsiteX6" fmla="*/ 0 w 71591"/>
                <a:gd name="connsiteY6" fmla="*/ 172607 h 190001"/>
                <a:gd name="connsiteX7" fmla="*/ 0 w 71591"/>
                <a:gd name="connsiteY7" fmla="*/ 190001 h 190001"/>
                <a:gd name="connsiteX8" fmla="*/ 71591 w 71591"/>
                <a:gd name="connsiteY8" fmla="*/ 190001 h 190001"/>
                <a:gd name="connsiteX9" fmla="*/ 71591 w 71591"/>
                <a:gd name="connsiteY9" fmla="*/ 172607 h 190001"/>
                <a:gd name="connsiteX10" fmla="*/ 47482 w 71591"/>
                <a:gd name="connsiteY10" fmla="*/ 172607 h 190001"/>
                <a:gd name="connsiteX11" fmla="*/ 47482 w 71591"/>
                <a:gd name="connsiteY11" fmla="*/ 17327 h 190001"/>
                <a:gd name="connsiteX12" fmla="*/ 71591 w 71591"/>
                <a:gd name="connsiteY12" fmla="*/ 17327 h 19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591" h="190001">
                  <a:moveTo>
                    <a:pt x="71591" y="17327"/>
                  </a:moveTo>
                  <a:lnTo>
                    <a:pt x="71591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4176" y="17327"/>
                  </a:lnTo>
                  <a:lnTo>
                    <a:pt x="24176" y="172607"/>
                  </a:lnTo>
                  <a:lnTo>
                    <a:pt x="0" y="172607"/>
                  </a:lnTo>
                  <a:lnTo>
                    <a:pt x="0" y="190001"/>
                  </a:lnTo>
                  <a:lnTo>
                    <a:pt x="71591" y="190001"/>
                  </a:lnTo>
                  <a:lnTo>
                    <a:pt x="71591" y="172607"/>
                  </a:lnTo>
                  <a:lnTo>
                    <a:pt x="47482" y="172607"/>
                  </a:lnTo>
                  <a:lnTo>
                    <a:pt x="47482" y="17327"/>
                  </a:lnTo>
                  <a:lnTo>
                    <a:pt x="71591" y="1732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E14D53A2-3AEA-7D6B-1A4D-B043C5BE01BE}"/>
                </a:ext>
              </a:extLst>
            </p:cNvPr>
            <p:cNvSpPr/>
            <p:nvPr/>
          </p:nvSpPr>
          <p:spPr>
            <a:xfrm>
              <a:off x="2118533" y="812061"/>
              <a:ext cx="147737" cy="187335"/>
            </a:xfrm>
            <a:custGeom>
              <a:avLst/>
              <a:gdLst>
                <a:gd name="connsiteX0" fmla="*/ 87129 w 147737"/>
                <a:gd name="connsiteY0" fmla="*/ 0 h 187335"/>
                <a:gd name="connsiteX1" fmla="*/ 87129 w 147737"/>
                <a:gd name="connsiteY1" fmla="*/ 17327 h 187335"/>
                <a:gd name="connsiteX2" fmla="*/ 108358 w 147737"/>
                <a:gd name="connsiteY2" fmla="*/ 17327 h 187335"/>
                <a:gd name="connsiteX3" fmla="*/ 76413 w 147737"/>
                <a:gd name="connsiteY3" fmla="*/ 99299 h 187335"/>
                <a:gd name="connsiteX4" fmla="*/ 41321 w 147737"/>
                <a:gd name="connsiteY4" fmla="*/ 17327 h 187335"/>
                <a:gd name="connsiteX5" fmla="*/ 61412 w 147737"/>
                <a:gd name="connsiteY5" fmla="*/ 17327 h 187335"/>
                <a:gd name="connsiteX6" fmla="*/ 61412 w 147737"/>
                <a:gd name="connsiteY6" fmla="*/ 0 h 187335"/>
                <a:gd name="connsiteX7" fmla="*/ 0 w 147737"/>
                <a:gd name="connsiteY7" fmla="*/ 0 h 187335"/>
                <a:gd name="connsiteX8" fmla="*/ 0 w 147737"/>
                <a:gd name="connsiteY8" fmla="*/ 17327 h 187335"/>
                <a:gd name="connsiteX9" fmla="*/ 17680 w 147737"/>
                <a:gd name="connsiteY9" fmla="*/ 17327 h 187335"/>
                <a:gd name="connsiteX10" fmla="*/ 64560 w 147737"/>
                <a:gd name="connsiteY10" fmla="*/ 124357 h 187335"/>
                <a:gd name="connsiteX11" fmla="*/ 57863 w 147737"/>
                <a:gd name="connsiteY11" fmla="*/ 140685 h 187335"/>
                <a:gd name="connsiteX12" fmla="*/ 31074 w 147737"/>
                <a:gd name="connsiteY12" fmla="*/ 170275 h 187335"/>
                <a:gd name="connsiteX13" fmla="*/ 15269 w 147737"/>
                <a:gd name="connsiteY13" fmla="*/ 168875 h 187335"/>
                <a:gd name="connsiteX14" fmla="*/ 15269 w 147737"/>
                <a:gd name="connsiteY14" fmla="*/ 185469 h 187335"/>
                <a:gd name="connsiteX15" fmla="*/ 35360 w 147737"/>
                <a:gd name="connsiteY15" fmla="*/ 187335 h 187335"/>
                <a:gd name="connsiteX16" fmla="*/ 74672 w 147737"/>
                <a:gd name="connsiteY16" fmla="*/ 152147 h 187335"/>
                <a:gd name="connsiteX17" fmla="*/ 130593 w 147737"/>
                <a:gd name="connsiteY17" fmla="*/ 17327 h 187335"/>
                <a:gd name="connsiteX18" fmla="*/ 147737 w 147737"/>
                <a:gd name="connsiteY18" fmla="*/ 17327 h 187335"/>
                <a:gd name="connsiteX19" fmla="*/ 147737 w 147737"/>
                <a:gd name="connsiteY19" fmla="*/ 0 h 1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737" h="187335">
                  <a:moveTo>
                    <a:pt x="87129" y="0"/>
                  </a:moveTo>
                  <a:lnTo>
                    <a:pt x="87129" y="17327"/>
                  </a:lnTo>
                  <a:lnTo>
                    <a:pt x="108358" y="17327"/>
                  </a:lnTo>
                  <a:lnTo>
                    <a:pt x="76413" y="99299"/>
                  </a:lnTo>
                  <a:lnTo>
                    <a:pt x="41321" y="17327"/>
                  </a:lnTo>
                  <a:lnTo>
                    <a:pt x="61412" y="17327"/>
                  </a:lnTo>
                  <a:lnTo>
                    <a:pt x="6141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7680" y="17327"/>
                  </a:lnTo>
                  <a:lnTo>
                    <a:pt x="64560" y="124357"/>
                  </a:lnTo>
                  <a:lnTo>
                    <a:pt x="57863" y="140685"/>
                  </a:lnTo>
                  <a:cubicBezTo>
                    <a:pt x="50362" y="155080"/>
                    <a:pt x="49491" y="170275"/>
                    <a:pt x="31074" y="170275"/>
                  </a:cubicBezTo>
                  <a:cubicBezTo>
                    <a:pt x="26520" y="170275"/>
                    <a:pt x="19288" y="169142"/>
                    <a:pt x="15269" y="168875"/>
                  </a:cubicBezTo>
                  <a:lnTo>
                    <a:pt x="15269" y="185469"/>
                  </a:lnTo>
                  <a:cubicBezTo>
                    <a:pt x="21922" y="186498"/>
                    <a:pt x="28631" y="187121"/>
                    <a:pt x="35360" y="187335"/>
                  </a:cubicBezTo>
                  <a:cubicBezTo>
                    <a:pt x="60340" y="187335"/>
                    <a:pt x="65832" y="172940"/>
                    <a:pt x="74672" y="152147"/>
                  </a:cubicBezTo>
                  <a:lnTo>
                    <a:pt x="130593" y="17327"/>
                  </a:lnTo>
                  <a:lnTo>
                    <a:pt x="147737" y="17327"/>
                  </a:lnTo>
                  <a:lnTo>
                    <a:pt x="147737" y="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7E25B4C-D3C6-6545-A3EE-35E4AD068CDC}"/>
                </a:ext>
              </a:extLst>
            </p:cNvPr>
            <p:cNvSpPr/>
            <p:nvPr/>
          </p:nvSpPr>
          <p:spPr>
            <a:xfrm>
              <a:off x="2415212" y="808852"/>
              <a:ext cx="154701" cy="141827"/>
            </a:xfrm>
            <a:custGeom>
              <a:avLst/>
              <a:gdLst>
                <a:gd name="connsiteX0" fmla="*/ 135146 w 154701"/>
                <a:gd name="connsiteY0" fmla="*/ 124500 h 141827"/>
                <a:gd name="connsiteX1" fmla="*/ 135146 w 154701"/>
                <a:gd name="connsiteY1" fmla="*/ 55257 h 141827"/>
                <a:gd name="connsiteX2" fmla="*/ 86392 w 154701"/>
                <a:gd name="connsiteY2" fmla="*/ 10 h 141827"/>
                <a:gd name="connsiteX3" fmla="*/ 42392 w 154701"/>
                <a:gd name="connsiteY3" fmla="*/ 25934 h 141827"/>
                <a:gd name="connsiteX4" fmla="*/ 42392 w 154701"/>
                <a:gd name="connsiteY4" fmla="*/ 3209 h 141827"/>
                <a:gd name="connsiteX5" fmla="*/ 0 w 154701"/>
                <a:gd name="connsiteY5" fmla="*/ 3209 h 141827"/>
                <a:gd name="connsiteX6" fmla="*/ 0 w 154701"/>
                <a:gd name="connsiteY6" fmla="*/ 20536 h 141827"/>
                <a:gd name="connsiteX7" fmla="*/ 20091 w 154701"/>
                <a:gd name="connsiteY7" fmla="*/ 20536 h 141827"/>
                <a:gd name="connsiteX8" fmla="*/ 20091 w 154701"/>
                <a:gd name="connsiteY8" fmla="*/ 124500 h 141827"/>
                <a:gd name="connsiteX9" fmla="*/ 469 w 154701"/>
                <a:gd name="connsiteY9" fmla="*/ 124500 h 141827"/>
                <a:gd name="connsiteX10" fmla="*/ 469 w 154701"/>
                <a:gd name="connsiteY10" fmla="*/ 141827 h 141827"/>
                <a:gd name="connsiteX11" fmla="*/ 62417 w 154701"/>
                <a:gd name="connsiteY11" fmla="*/ 141827 h 141827"/>
                <a:gd name="connsiteX12" fmla="*/ 62417 w 154701"/>
                <a:gd name="connsiteY12" fmla="*/ 124500 h 141827"/>
                <a:gd name="connsiteX13" fmla="*/ 42325 w 154701"/>
                <a:gd name="connsiteY13" fmla="*/ 124500 h 141827"/>
                <a:gd name="connsiteX14" fmla="*/ 42325 w 154701"/>
                <a:gd name="connsiteY14" fmla="*/ 56857 h 141827"/>
                <a:gd name="connsiteX15" fmla="*/ 77075 w 154701"/>
                <a:gd name="connsiteY15" fmla="*/ 19258 h 141827"/>
                <a:gd name="connsiteX16" fmla="*/ 80365 w 154701"/>
                <a:gd name="connsiteY16" fmla="*/ 19270 h 141827"/>
                <a:gd name="connsiteX17" fmla="*/ 112845 w 154701"/>
                <a:gd name="connsiteY17" fmla="*/ 53658 h 141827"/>
                <a:gd name="connsiteX18" fmla="*/ 112845 w 154701"/>
                <a:gd name="connsiteY18" fmla="*/ 124500 h 141827"/>
                <a:gd name="connsiteX19" fmla="*/ 92754 w 154701"/>
                <a:gd name="connsiteY19" fmla="*/ 124500 h 141827"/>
                <a:gd name="connsiteX20" fmla="*/ 92754 w 154701"/>
                <a:gd name="connsiteY20" fmla="*/ 141827 h 141827"/>
                <a:gd name="connsiteX21" fmla="*/ 154702 w 154701"/>
                <a:gd name="connsiteY21" fmla="*/ 141827 h 141827"/>
                <a:gd name="connsiteX22" fmla="*/ 154702 w 154701"/>
                <a:gd name="connsiteY22" fmla="*/ 124500 h 14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01" h="141827">
                  <a:moveTo>
                    <a:pt x="135146" y="124500"/>
                  </a:moveTo>
                  <a:lnTo>
                    <a:pt x="135146" y="55257"/>
                  </a:lnTo>
                  <a:cubicBezTo>
                    <a:pt x="135146" y="15271"/>
                    <a:pt x="114520" y="10"/>
                    <a:pt x="86392" y="10"/>
                  </a:cubicBezTo>
                  <a:cubicBezTo>
                    <a:pt x="67970" y="-357"/>
                    <a:pt x="50928" y="9685"/>
                    <a:pt x="42392" y="25934"/>
                  </a:cubicBezTo>
                  <a:lnTo>
                    <a:pt x="42392" y="3209"/>
                  </a:lnTo>
                  <a:lnTo>
                    <a:pt x="0" y="3209"/>
                  </a:lnTo>
                  <a:lnTo>
                    <a:pt x="0" y="20536"/>
                  </a:lnTo>
                  <a:lnTo>
                    <a:pt x="20091" y="20536"/>
                  </a:lnTo>
                  <a:lnTo>
                    <a:pt x="20091" y="124500"/>
                  </a:lnTo>
                  <a:lnTo>
                    <a:pt x="469" y="124500"/>
                  </a:lnTo>
                  <a:lnTo>
                    <a:pt x="469" y="141827"/>
                  </a:lnTo>
                  <a:lnTo>
                    <a:pt x="62417" y="141827"/>
                  </a:lnTo>
                  <a:lnTo>
                    <a:pt x="62417" y="124500"/>
                  </a:lnTo>
                  <a:lnTo>
                    <a:pt x="42325" y="124500"/>
                  </a:lnTo>
                  <a:lnTo>
                    <a:pt x="42325" y="56857"/>
                  </a:lnTo>
                  <a:cubicBezTo>
                    <a:pt x="41488" y="36925"/>
                    <a:pt x="57046" y="20092"/>
                    <a:pt x="77075" y="19258"/>
                  </a:cubicBezTo>
                  <a:cubicBezTo>
                    <a:pt x="78171" y="19213"/>
                    <a:pt x="79269" y="19216"/>
                    <a:pt x="80365" y="19270"/>
                  </a:cubicBezTo>
                  <a:cubicBezTo>
                    <a:pt x="102130" y="19270"/>
                    <a:pt x="112845" y="30199"/>
                    <a:pt x="112845" y="53658"/>
                  </a:cubicBezTo>
                  <a:lnTo>
                    <a:pt x="112845" y="124500"/>
                  </a:lnTo>
                  <a:lnTo>
                    <a:pt x="92754" y="124500"/>
                  </a:lnTo>
                  <a:lnTo>
                    <a:pt x="92754" y="141827"/>
                  </a:lnTo>
                  <a:lnTo>
                    <a:pt x="154702" y="141827"/>
                  </a:lnTo>
                  <a:lnTo>
                    <a:pt x="154702" y="12450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EE1554F-1CBE-98AE-9812-EB62F29921E0}"/>
                </a:ext>
              </a:extLst>
            </p:cNvPr>
            <p:cNvSpPr/>
            <p:nvPr/>
          </p:nvSpPr>
          <p:spPr>
            <a:xfrm>
              <a:off x="2584514" y="808862"/>
              <a:ext cx="105680" cy="144350"/>
            </a:xfrm>
            <a:custGeom>
              <a:avLst/>
              <a:gdLst>
                <a:gd name="connsiteX0" fmla="*/ 56255 w 105680"/>
                <a:gd name="connsiteY0" fmla="*/ 60312 h 144350"/>
                <a:gd name="connsiteX1" fmla="*/ 23574 w 105680"/>
                <a:gd name="connsiteY1" fmla="*/ 36854 h 144350"/>
                <a:gd name="connsiteX2" fmla="*/ 49290 w 105680"/>
                <a:gd name="connsiteY2" fmla="*/ 17860 h 144350"/>
                <a:gd name="connsiteX3" fmla="*/ 82776 w 105680"/>
                <a:gd name="connsiteY3" fmla="*/ 42918 h 144350"/>
                <a:gd name="connsiteX4" fmla="*/ 101058 w 105680"/>
                <a:gd name="connsiteY4" fmla="*/ 42918 h 144350"/>
                <a:gd name="connsiteX5" fmla="*/ 101058 w 105680"/>
                <a:gd name="connsiteY5" fmla="*/ 3199 h 144350"/>
                <a:gd name="connsiteX6" fmla="*/ 82240 w 105680"/>
                <a:gd name="connsiteY6" fmla="*/ 3199 h 144350"/>
                <a:gd name="connsiteX7" fmla="*/ 82240 w 105680"/>
                <a:gd name="connsiteY7" fmla="*/ 17061 h 144350"/>
                <a:gd name="connsiteX8" fmla="*/ 47147 w 105680"/>
                <a:gd name="connsiteY8" fmla="*/ 0 h 144350"/>
                <a:gd name="connsiteX9" fmla="*/ 2880 w 105680"/>
                <a:gd name="connsiteY9" fmla="*/ 37387 h 144350"/>
                <a:gd name="connsiteX10" fmla="*/ 51701 w 105680"/>
                <a:gd name="connsiteY10" fmla="*/ 80039 h 144350"/>
                <a:gd name="connsiteX11" fmla="*/ 84718 w 105680"/>
                <a:gd name="connsiteY11" fmla="*/ 103831 h 144350"/>
                <a:gd name="connsiteX12" fmla="*/ 55987 w 105680"/>
                <a:gd name="connsiteY12" fmla="*/ 126756 h 144350"/>
                <a:gd name="connsiteX13" fmla="*/ 18216 w 105680"/>
                <a:gd name="connsiteY13" fmla="*/ 95567 h 144350"/>
                <a:gd name="connsiteX14" fmla="*/ 0 w 105680"/>
                <a:gd name="connsiteY14" fmla="*/ 95567 h 144350"/>
                <a:gd name="connsiteX15" fmla="*/ 0 w 105680"/>
                <a:gd name="connsiteY15" fmla="*/ 142218 h 144350"/>
                <a:gd name="connsiteX16" fmla="*/ 18752 w 105680"/>
                <a:gd name="connsiteY16" fmla="*/ 142218 h 144350"/>
                <a:gd name="connsiteX17" fmla="*/ 18752 w 105680"/>
                <a:gd name="connsiteY17" fmla="*/ 124890 h 144350"/>
                <a:gd name="connsiteX18" fmla="*/ 55251 w 105680"/>
                <a:gd name="connsiteY18" fmla="*/ 144350 h 144350"/>
                <a:gd name="connsiteX19" fmla="*/ 105679 w 105680"/>
                <a:gd name="connsiteY19" fmla="*/ 102498 h 144350"/>
                <a:gd name="connsiteX20" fmla="*/ 56255 w 105680"/>
                <a:gd name="connsiteY20" fmla="*/ 60312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5680" h="144350">
                  <a:moveTo>
                    <a:pt x="56255" y="60312"/>
                  </a:moveTo>
                  <a:cubicBezTo>
                    <a:pt x="30539" y="55248"/>
                    <a:pt x="23574" y="49116"/>
                    <a:pt x="23574" y="36854"/>
                  </a:cubicBezTo>
                  <a:cubicBezTo>
                    <a:pt x="23574" y="24591"/>
                    <a:pt x="33217" y="17860"/>
                    <a:pt x="49290" y="17860"/>
                  </a:cubicBezTo>
                  <a:cubicBezTo>
                    <a:pt x="67506" y="17860"/>
                    <a:pt x="79561" y="27191"/>
                    <a:pt x="82776" y="42918"/>
                  </a:cubicBezTo>
                  <a:lnTo>
                    <a:pt x="101058" y="42918"/>
                  </a:lnTo>
                  <a:lnTo>
                    <a:pt x="101058" y="3199"/>
                  </a:lnTo>
                  <a:lnTo>
                    <a:pt x="82240" y="3199"/>
                  </a:lnTo>
                  <a:lnTo>
                    <a:pt x="82240" y="17061"/>
                  </a:lnTo>
                  <a:cubicBezTo>
                    <a:pt x="77150" y="7198"/>
                    <a:pt x="67506" y="0"/>
                    <a:pt x="47147" y="0"/>
                  </a:cubicBezTo>
                  <a:cubicBezTo>
                    <a:pt x="22770" y="0"/>
                    <a:pt x="2880" y="13862"/>
                    <a:pt x="2880" y="37387"/>
                  </a:cubicBezTo>
                  <a:cubicBezTo>
                    <a:pt x="2880" y="60912"/>
                    <a:pt x="15202" y="73641"/>
                    <a:pt x="51701" y="80039"/>
                  </a:cubicBezTo>
                  <a:cubicBezTo>
                    <a:pt x="73400" y="84104"/>
                    <a:pt x="84718" y="89169"/>
                    <a:pt x="84718" y="103831"/>
                  </a:cubicBezTo>
                  <a:cubicBezTo>
                    <a:pt x="84718" y="118492"/>
                    <a:pt x="75007" y="126756"/>
                    <a:pt x="55987" y="126756"/>
                  </a:cubicBezTo>
                  <a:cubicBezTo>
                    <a:pt x="37359" y="127140"/>
                    <a:pt x="21273" y="113857"/>
                    <a:pt x="18216" y="95567"/>
                  </a:cubicBezTo>
                  <a:lnTo>
                    <a:pt x="0" y="95567"/>
                  </a:lnTo>
                  <a:lnTo>
                    <a:pt x="0" y="142218"/>
                  </a:lnTo>
                  <a:lnTo>
                    <a:pt x="18752" y="142218"/>
                  </a:lnTo>
                  <a:lnTo>
                    <a:pt x="18752" y="124890"/>
                  </a:lnTo>
                  <a:cubicBezTo>
                    <a:pt x="22301" y="133421"/>
                    <a:pt x="33552" y="144350"/>
                    <a:pt x="55251" y="144350"/>
                  </a:cubicBezTo>
                  <a:cubicBezTo>
                    <a:pt x="88736" y="144350"/>
                    <a:pt x="105679" y="127289"/>
                    <a:pt x="105679" y="102498"/>
                  </a:cubicBezTo>
                  <a:cubicBezTo>
                    <a:pt x="105880" y="73108"/>
                    <a:pt x="85187" y="65911"/>
                    <a:pt x="56255" y="6031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F789E8D-828A-FF57-E601-69AFFC405123}"/>
                </a:ext>
              </a:extLst>
            </p:cNvPr>
            <p:cNvSpPr/>
            <p:nvPr/>
          </p:nvSpPr>
          <p:spPr>
            <a:xfrm>
              <a:off x="2707070" y="778206"/>
              <a:ext cx="80364" cy="174606"/>
            </a:xfrm>
            <a:custGeom>
              <a:avLst/>
              <a:gdLst>
                <a:gd name="connsiteX0" fmla="*/ 62417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099" y="174615"/>
                    <a:pt x="73882" y="173535"/>
                    <a:pt x="80365" y="171407"/>
                  </a:cubicBezTo>
                  <a:lnTo>
                    <a:pt x="80365" y="152747"/>
                  </a:lnTo>
                  <a:cubicBezTo>
                    <a:pt x="74578" y="154690"/>
                    <a:pt x="68523" y="155725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BF818D6-20B4-8E22-F2B6-47A59A91B85A}"/>
                </a:ext>
              </a:extLst>
            </p:cNvPr>
            <p:cNvSpPr/>
            <p:nvPr/>
          </p:nvSpPr>
          <p:spPr>
            <a:xfrm>
              <a:off x="2879117" y="778206"/>
              <a:ext cx="80699" cy="174606"/>
            </a:xfrm>
            <a:custGeom>
              <a:avLst/>
              <a:gdLst>
                <a:gd name="connsiteX0" fmla="*/ 62417 w 80699"/>
                <a:gd name="connsiteY0" fmla="*/ 155813 h 174606"/>
                <a:gd name="connsiteX1" fmla="*/ 42325 w 80699"/>
                <a:gd name="connsiteY1" fmla="*/ 135820 h 174606"/>
                <a:gd name="connsiteX2" fmla="*/ 42325 w 80699"/>
                <a:gd name="connsiteY2" fmla="*/ 51182 h 174606"/>
                <a:gd name="connsiteX3" fmla="*/ 78556 w 80699"/>
                <a:gd name="connsiteY3" fmla="*/ 51182 h 174606"/>
                <a:gd name="connsiteX4" fmla="*/ 78556 w 80699"/>
                <a:gd name="connsiteY4" fmla="*/ 33855 h 174606"/>
                <a:gd name="connsiteX5" fmla="*/ 42392 w 80699"/>
                <a:gd name="connsiteY5" fmla="*/ 33855 h 174606"/>
                <a:gd name="connsiteX6" fmla="*/ 42392 w 80699"/>
                <a:gd name="connsiteY6" fmla="*/ 0 h 174606"/>
                <a:gd name="connsiteX7" fmla="*/ 20091 w 80699"/>
                <a:gd name="connsiteY7" fmla="*/ 0 h 174606"/>
                <a:gd name="connsiteX8" fmla="*/ 20091 w 80699"/>
                <a:gd name="connsiteY8" fmla="*/ 33855 h 174606"/>
                <a:gd name="connsiteX9" fmla="*/ 0 w 80699"/>
                <a:gd name="connsiteY9" fmla="*/ 33855 h 174606"/>
                <a:gd name="connsiteX10" fmla="*/ 0 w 80699"/>
                <a:gd name="connsiteY10" fmla="*/ 51182 h 174606"/>
                <a:gd name="connsiteX11" fmla="*/ 20091 w 80699"/>
                <a:gd name="connsiteY11" fmla="*/ 51182 h 174606"/>
                <a:gd name="connsiteX12" fmla="*/ 20091 w 80699"/>
                <a:gd name="connsiteY12" fmla="*/ 137819 h 174606"/>
                <a:gd name="connsiteX13" fmla="*/ 60608 w 80699"/>
                <a:gd name="connsiteY13" fmla="*/ 174606 h 174606"/>
                <a:gd name="connsiteX14" fmla="*/ 80700 w 80699"/>
                <a:gd name="connsiteY14" fmla="*/ 171407 h 174606"/>
                <a:gd name="connsiteX15" fmla="*/ 80700 w 80699"/>
                <a:gd name="connsiteY15" fmla="*/ 152747 h 174606"/>
                <a:gd name="connsiteX16" fmla="*/ 62417 w 80699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699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92" y="33855"/>
                  </a:lnTo>
                  <a:lnTo>
                    <a:pt x="42392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81" y="174606"/>
                    <a:pt x="60608" y="174606"/>
                  </a:cubicBezTo>
                  <a:cubicBezTo>
                    <a:pt x="67435" y="174628"/>
                    <a:pt x="74220" y="173547"/>
                    <a:pt x="80700" y="171407"/>
                  </a:cubicBezTo>
                  <a:lnTo>
                    <a:pt x="80700" y="152747"/>
                  </a:lnTo>
                  <a:cubicBezTo>
                    <a:pt x="74809" y="154736"/>
                    <a:pt x="68637" y="155771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A8CFE6E3-F048-38E5-132C-1AF97FF6AD66}"/>
                </a:ext>
              </a:extLst>
            </p:cNvPr>
            <p:cNvSpPr/>
            <p:nvPr/>
          </p:nvSpPr>
          <p:spPr>
            <a:xfrm>
              <a:off x="3132735" y="778206"/>
              <a:ext cx="80364" cy="174606"/>
            </a:xfrm>
            <a:custGeom>
              <a:avLst/>
              <a:gdLst>
                <a:gd name="connsiteX0" fmla="*/ 62416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6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100" y="174621"/>
                    <a:pt x="73884" y="173541"/>
                    <a:pt x="80365" y="171407"/>
                  </a:cubicBezTo>
                  <a:lnTo>
                    <a:pt x="80365" y="152747"/>
                  </a:lnTo>
                  <a:cubicBezTo>
                    <a:pt x="74579" y="154695"/>
                    <a:pt x="68523" y="155729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CCF643D-09F3-9E39-EBA1-474B35113B41}"/>
                </a:ext>
              </a:extLst>
            </p:cNvPr>
            <p:cNvSpPr/>
            <p:nvPr/>
          </p:nvSpPr>
          <p:spPr>
            <a:xfrm>
              <a:off x="1945883" y="1075703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345 w 128717"/>
                <a:gd name="connsiteY6" fmla="*/ 101698 h 144350"/>
                <a:gd name="connsiteX7" fmla="*/ 68109 w 128717"/>
                <a:gd name="connsiteY7" fmla="*/ 125957 h 144350"/>
                <a:gd name="connsiteX8" fmla="*/ 23038 w 128717"/>
                <a:gd name="connsiteY8" fmla="*/ 76574 h 144350"/>
                <a:gd name="connsiteX9" fmla="*/ 128717 w 128717"/>
                <a:gd name="connsiteY9" fmla="*/ 76574 h 144350"/>
                <a:gd name="connsiteX10" fmla="*/ 23841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12" y="0"/>
                    <a:pt x="65698" y="0"/>
                  </a:cubicBezTo>
                  <a:cubicBezTo>
                    <a:pt x="27056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28" y="144350"/>
                    <a:pt x="67841" y="144350"/>
                  </a:cubicBezTo>
                  <a:cubicBezTo>
                    <a:pt x="99719" y="144350"/>
                    <a:pt x="122489" y="129689"/>
                    <a:pt x="127646" y="101698"/>
                  </a:cubicBezTo>
                  <a:lnTo>
                    <a:pt x="105345" y="101698"/>
                  </a:lnTo>
                  <a:cubicBezTo>
                    <a:pt x="102398" y="117959"/>
                    <a:pt x="90075" y="125957"/>
                    <a:pt x="68109" y="125957"/>
                  </a:cubicBezTo>
                  <a:cubicBezTo>
                    <a:pt x="39111" y="125957"/>
                    <a:pt x="24109" y="108629"/>
                    <a:pt x="23038" y="76574"/>
                  </a:cubicBezTo>
                  <a:lnTo>
                    <a:pt x="128717" y="76574"/>
                  </a:lnTo>
                  <a:close/>
                  <a:moveTo>
                    <a:pt x="23841" y="58713"/>
                  </a:moveTo>
                  <a:cubicBezTo>
                    <a:pt x="27860" y="33922"/>
                    <a:pt x="42861" y="18727"/>
                    <a:pt x="65698" y="18727"/>
                  </a:cubicBezTo>
                  <a:cubicBezTo>
                    <a:pt x="88535" y="18727"/>
                    <a:pt x="103737" y="30256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EB1486D5-2213-DB6D-65FF-C5EB7D5F3EA4}"/>
                </a:ext>
              </a:extLst>
            </p:cNvPr>
            <p:cNvSpPr/>
            <p:nvPr/>
          </p:nvSpPr>
          <p:spPr>
            <a:xfrm>
              <a:off x="2819379" y="753022"/>
              <a:ext cx="30605" cy="29448"/>
            </a:xfrm>
            <a:custGeom>
              <a:avLst/>
              <a:gdLst>
                <a:gd name="connsiteX0" fmla="*/ 15336 w 30605"/>
                <a:gd name="connsiteY0" fmla="*/ 29449 h 29448"/>
                <a:gd name="connsiteX1" fmla="*/ 30606 w 30605"/>
                <a:gd name="connsiteY1" fmla="*/ 14254 h 29448"/>
                <a:gd name="connsiteX2" fmla="*/ 14290 w 30605"/>
                <a:gd name="connsiteY2" fmla="*/ 34 h 29448"/>
                <a:gd name="connsiteX3" fmla="*/ 0 w 30605"/>
                <a:gd name="connsiteY3" fmla="*/ 14254 h 29448"/>
                <a:gd name="connsiteX4" fmla="*/ 15336 w 30605"/>
                <a:gd name="connsiteY4" fmla="*/ 29449 h 2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05" h="29448">
                  <a:moveTo>
                    <a:pt x="15336" y="29449"/>
                  </a:moveTo>
                  <a:cubicBezTo>
                    <a:pt x="23769" y="29449"/>
                    <a:pt x="30606" y="22646"/>
                    <a:pt x="30606" y="14254"/>
                  </a:cubicBezTo>
                  <a:cubicBezTo>
                    <a:pt x="30046" y="5844"/>
                    <a:pt x="22741" y="-523"/>
                    <a:pt x="14290" y="34"/>
                  </a:cubicBezTo>
                  <a:cubicBezTo>
                    <a:pt x="6618" y="539"/>
                    <a:pt x="508" y="6620"/>
                    <a:pt x="0" y="14254"/>
                  </a:cubicBezTo>
                  <a:cubicBezTo>
                    <a:pt x="37" y="22657"/>
                    <a:pt x="6892" y="29449"/>
                    <a:pt x="15336" y="2944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CEEEC186-4FE6-EC3E-502B-9F1EB418BBF0}"/>
                </a:ext>
              </a:extLst>
            </p:cNvPr>
            <p:cNvSpPr/>
            <p:nvPr/>
          </p:nvSpPr>
          <p:spPr>
            <a:xfrm>
              <a:off x="2804646" y="812061"/>
              <a:ext cx="62483" cy="138818"/>
            </a:xfrm>
            <a:custGeom>
              <a:avLst/>
              <a:gdLst>
                <a:gd name="connsiteX0" fmla="*/ 42392 w 62483"/>
                <a:gd name="connsiteY0" fmla="*/ 121425 h 138818"/>
                <a:gd name="connsiteX1" fmla="*/ 42392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158 w 62483"/>
                <a:gd name="connsiteY4" fmla="*/ 17327 h 138818"/>
                <a:gd name="connsiteX5" fmla="*/ 20158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92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92" y="121425"/>
                  </a:moveTo>
                  <a:lnTo>
                    <a:pt x="4239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158" y="17327"/>
                  </a:lnTo>
                  <a:lnTo>
                    <a:pt x="20158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92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29487B1-9C85-2BF0-A472-74862816686B}"/>
                </a:ext>
              </a:extLst>
            </p:cNvPr>
            <p:cNvSpPr/>
            <p:nvPr/>
          </p:nvSpPr>
          <p:spPr>
            <a:xfrm>
              <a:off x="2279798" y="1075303"/>
              <a:ext cx="129788" cy="144350"/>
            </a:xfrm>
            <a:custGeom>
              <a:avLst/>
              <a:gdLst>
                <a:gd name="connsiteX0" fmla="*/ 109095 w 129788"/>
                <a:gd name="connsiteY0" fmla="*/ 92235 h 144350"/>
                <a:gd name="connsiteX1" fmla="*/ 68913 w 129788"/>
                <a:gd name="connsiteY1" fmla="*/ 126356 h 144350"/>
                <a:gd name="connsiteX2" fmla="*/ 23105 w 129788"/>
                <a:gd name="connsiteY2" fmla="*/ 74041 h 144350"/>
                <a:gd name="connsiteX3" fmla="*/ 23105 w 129788"/>
                <a:gd name="connsiteY3" fmla="*/ 71908 h 144350"/>
                <a:gd name="connsiteX4" fmla="*/ 68109 w 129788"/>
                <a:gd name="connsiteY4" fmla="*/ 18594 h 144350"/>
                <a:gd name="connsiteX5" fmla="*/ 109698 w 129788"/>
                <a:gd name="connsiteY5" fmla="*/ 49849 h 144350"/>
                <a:gd name="connsiteX6" fmla="*/ 128717 w 129788"/>
                <a:gd name="connsiteY6" fmla="*/ 49849 h 144350"/>
                <a:gd name="connsiteX7" fmla="*/ 128717 w 129788"/>
                <a:gd name="connsiteY7" fmla="*/ 3199 h 144350"/>
                <a:gd name="connsiteX8" fmla="*/ 109162 w 129788"/>
                <a:gd name="connsiteY8" fmla="*/ 3199 h 144350"/>
                <a:gd name="connsiteX9" fmla="*/ 109162 w 129788"/>
                <a:gd name="connsiteY9" fmla="*/ 20593 h 144350"/>
                <a:gd name="connsiteX10" fmla="*/ 68109 w 129788"/>
                <a:gd name="connsiteY10" fmla="*/ 0 h 144350"/>
                <a:gd name="connsiteX11" fmla="*/ 0 w 129788"/>
                <a:gd name="connsiteY11" fmla="*/ 71509 h 144350"/>
                <a:gd name="connsiteX12" fmla="*/ 0 w 129788"/>
                <a:gd name="connsiteY12" fmla="*/ 73641 h 144350"/>
                <a:gd name="connsiteX13" fmla="*/ 68645 w 129788"/>
                <a:gd name="connsiteY13" fmla="*/ 144350 h 144350"/>
                <a:gd name="connsiteX14" fmla="*/ 129789 w 129788"/>
                <a:gd name="connsiteY14" fmla="*/ 91835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788" h="144350">
                  <a:moveTo>
                    <a:pt x="109095" y="92235"/>
                  </a:moveTo>
                  <a:cubicBezTo>
                    <a:pt x="106952" y="114894"/>
                    <a:pt x="89004" y="126356"/>
                    <a:pt x="68913" y="126356"/>
                  </a:cubicBezTo>
                  <a:cubicBezTo>
                    <a:pt x="42125" y="126356"/>
                    <a:pt x="23105" y="108496"/>
                    <a:pt x="23105" y="74041"/>
                  </a:cubicBezTo>
                  <a:lnTo>
                    <a:pt x="23105" y="71908"/>
                  </a:lnTo>
                  <a:cubicBezTo>
                    <a:pt x="23105" y="39120"/>
                    <a:pt x="42660" y="18594"/>
                    <a:pt x="68109" y="18594"/>
                  </a:cubicBezTo>
                  <a:cubicBezTo>
                    <a:pt x="92017" y="18594"/>
                    <a:pt x="104608" y="30923"/>
                    <a:pt x="109698" y="49849"/>
                  </a:cubicBezTo>
                  <a:lnTo>
                    <a:pt x="128717" y="49849"/>
                  </a:lnTo>
                  <a:lnTo>
                    <a:pt x="128717" y="3199"/>
                  </a:lnTo>
                  <a:lnTo>
                    <a:pt x="109162" y="3199"/>
                  </a:lnTo>
                  <a:lnTo>
                    <a:pt x="109162" y="20593"/>
                  </a:lnTo>
                  <a:cubicBezTo>
                    <a:pt x="103536" y="9064"/>
                    <a:pt x="91750" y="0"/>
                    <a:pt x="68109" y="0"/>
                  </a:cubicBezTo>
                  <a:cubicBezTo>
                    <a:pt x="30606" y="0"/>
                    <a:pt x="0" y="28857"/>
                    <a:pt x="0" y="71509"/>
                  </a:cubicBezTo>
                  <a:lnTo>
                    <a:pt x="0" y="73641"/>
                  </a:lnTo>
                  <a:cubicBezTo>
                    <a:pt x="0" y="117159"/>
                    <a:pt x="29534" y="144350"/>
                    <a:pt x="68645" y="144350"/>
                  </a:cubicBezTo>
                  <a:cubicBezTo>
                    <a:pt x="102130" y="144350"/>
                    <a:pt x="126842" y="121958"/>
                    <a:pt x="129789" y="91835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0363CCE-BA2B-CD03-2AD5-524196A543B3}"/>
                </a:ext>
              </a:extLst>
            </p:cNvPr>
            <p:cNvSpPr/>
            <p:nvPr/>
          </p:nvSpPr>
          <p:spPr>
            <a:xfrm>
              <a:off x="2205729" y="1078902"/>
              <a:ext cx="62483" cy="138752"/>
            </a:xfrm>
            <a:custGeom>
              <a:avLst/>
              <a:gdLst>
                <a:gd name="connsiteX0" fmla="*/ 42325 w 62483"/>
                <a:gd name="connsiteY0" fmla="*/ 121425 h 138752"/>
                <a:gd name="connsiteX1" fmla="*/ 42325 w 62483"/>
                <a:gd name="connsiteY1" fmla="*/ 0 h 138752"/>
                <a:gd name="connsiteX2" fmla="*/ 0 w 62483"/>
                <a:gd name="connsiteY2" fmla="*/ 0 h 138752"/>
                <a:gd name="connsiteX3" fmla="*/ 0 w 62483"/>
                <a:gd name="connsiteY3" fmla="*/ 17327 h 138752"/>
                <a:gd name="connsiteX4" fmla="*/ 20091 w 62483"/>
                <a:gd name="connsiteY4" fmla="*/ 17327 h 138752"/>
                <a:gd name="connsiteX5" fmla="*/ 20091 w 62483"/>
                <a:gd name="connsiteY5" fmla="*/ 121425 h 138752"/>
                <a:gd name="connsiteX6" fmla="*/ 536 w 62483"/>
                <a:gd name="connsiteY6" fmla="*/ 121425 h 138752"/>
                <a:gd name="connsiteX7" fmla="*/ 536 w 62483"/>
                <a:gd name="connsiteY7" fmla="*/ 138752 h 138752"/>
                <a:gd name="connsiteX8" fmla="*/ 62483 w 62483"/>
                <a:gd name="connsiteY8" fmla="*/ 138752 h 138752"/>
                <a:gd name="connsiteX9" fmla="*/ 62483 w 62483"/>
                <a:gd name="connsiteY9" fmla="*/ 121425 h 138752"/>
                <a:gd name="connsiteX10" fmla="*/ 42325 w 62483"/>
                <a:gd name="connsiteY10" fmla="*/ 121425 h 13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752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752"/>
                  </a:lnTo>
                  <a:lnTo>
                    <a:pt x="62483" y="138752"/>
                  </a:lnTo>
                  <a:lnTo>
                    <a:pt x="62483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2C685EE0-E976-1646-61C0-1997D62510B5}"/>
                </a:ext>
              </a:extLst>
            </p:cNvPr>
            <p:cNvSpPr/>
            <p:nvPr/>
          </p:nvSpPr>
          <p:spPr>
            <a:xfrm>
              <a:off x="2220462" y="1019121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1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3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9761FB5-1CB8-406D-873E-3F3BB93A4D94}"/>
                </a:ext>
              </a:extLst>
            </p:cNvPr>
            <p:cNvSpPr/>
            <p:nvPr/>
          </p:nvSpPr>
          <p:spPr>
            <a:xfrm>
              <a:off x="2431017" y="1075703"/>
              <a:ext cx="129788" cy="141950"/>
            </a:xfrm>
            <a:custGeom>
              <a:avLst/>
              <a:gdLst>
                <a:gd name="connsiteX0" fmla="*/ 111037 w 129788"/>
                <a:gd name="connsiteY0" fmla="*/ 124624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624 h 141950"/>
                <a:gd name="connsiteX15" fmla="*/ 88736 w 129788"/>
                <a:gd name="connsiteY15" fmla="*/ 93168 h 141950"/>
                <a:gd name="connsiteX16" fmla="*/ 47750 w 129788"/>
                <a:gd name="connsiteY16" fmla="*/ 126490 h 141950"/>
                <a:gd name="connsiteX17" fmla="*/ 22234 w 129788"/>
                <a:gd name="connsiteY17" fmla="*/ 103031 h 141950"/>
                <a:gd name="connsiteX18" fmla="*/ 69984 w 129788"/>
                <a:gd name="connsiteY18" fmla="*/ 75507 h 141950"/>
                <a:gd name="connsiteX19" fmla="*/ 88736 w 129788"/>
                <a:gd name="connsiteY19" fmla="*/ 75507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624"/>
                  </a:moveTo>
                  <a:lnTo>
                    <a:pt x="111037" y="49916"/>
                  </a:lnTo>
                  <a:cubicBezTo>
                    <a:pt x="111037" y="9930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182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485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624"/>
                  </a:lnTo>
                  <a:close/>
                  <a:moveTo>
                    <a:pt x="88736" y="93168"/>
                  </a:moveTo>
                  <a:cubicBezTo>
                    <a:pt x="88736" y="114494"/>
                    <a:pt x="70520" y="126490"/>
                    <a:pt x="47750" y="126490"/>
                  </a:cubicBezTo>
                  <a:cubicBezTo>
                    <a:pt x="28664" y="126490"/>
                    <a:pt x="22234" y="115827"/>
                    <a:pt x="22234" y="103031"/>
                  </a:cubicBezTo>
                  <a:cubicBezTo>
                    <a:pt x="22234" y="83038"/>
                    <a:pt x="42325" y="75507"/>
                    <a:pt x="69984" y="75507"/>
                  </a:cubicBezTo>
                  <a:lnTo>
                    <a:pt x="88736" y="7550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F73F01C-E1BC-95D9-4B70-5A7B05E9FC5B}"/>
                </a:ext>
              </a:extLst>
            </p:cNvPr>
            <p:cNvSpPr/>
            <p:nvPr/>
          </p:nvSpPr>
          <p:spPr>
            <a:xfrm>
              <a:off x="2094691" y="1075703"/>
              <a:ext cx="92821" cy="141950"/>
            </a:xfrm>
            <a:custGeom>
              <a:avLst/>
              <a:gdLst>
                <a:gd name="connsiteX0" fmla="*/ 92821 w 92821"/>
                <a:gd name="connsiteY0" fmla="*/ 21926 h 141950"/>
                <a:gd name="connsiteX1" fmla="*/ 92821 w 92821"/>
                <a:gd name="connsiteY1" fmla="*/ 0 h 141950"/>
                <a:gd name="connsiteX2" fmla="*/ 42392 w 92821"/>
                <a:gd name="connsiteY2" fmla="*/ 29123 h 141950"/>
                <a:gd name="connsiteX3" fmla="*/ 42392 w 92821"/>
                <a:gd name="connsiteY3" fmla="*/ 3199 h 141950"/>
                <a:gd name="connsiteX4" fmla="*/ 0 w 92821"/>
                <a:gd name="connsiteY4" fmla="*/ 3199 h 141950"/>
                <a:gd name="connsiteX5" fmla="*/ 0 w 92821"/>
                <a:gd name="connsiteY5" fmla="*/ 20526 h 141950"/>
                <a:gd name="connsiteX6" fmla="*/ 20091 w 92821"/>
                <a:gd name="connsiteY6" fmla="*/ 20526 h 141950"/>
                <a:gd name="connsiteX7" fmla="*/ 20091 w 92821"/>
                <a:gd name="connsiteY7" fmla="*/ 124624 h 141950"/>
                <a:gd name="connsiteX8" fmla="*/ 536 w 92821"/>
                <a:gd name="connsiteY8" fmla="*/ 124624 h 141950"/>
                <a:gd name="connsiteX9" fmla="*/ 536 w 92821"/>
                <a:gd name="connsiteY9" fmla="*/ 141951 h 141950"/>
                <a:gd name="connsiteX10" fmla="*/ 63823 w 92821"/>
                <a:gd name="connsiteY10" fmla="*/ 141951 h 141950"/>
                <a:gd name="connsiteX11" fmla="*/ 63823 w 92821"/>
                <a:gd name="connsiteY11" fmla="*/ 124624 h 141950"/>
                <a:gd name="connsiteX12" fmla="*/ 42392 w 92821"/>
                <a:gd name="connsiteY12" fmla="*/ 124624 h 141950"/>
                <a:gd name="connsiteX13" fmla="*/ 42392 w 92821"/>
                <a:gd name="connsiteY13" fmla="*/ 65377 h 141950"/>
                <a:gd name="connsiteX14" fmla="*/ 92821 w 92821"/>
                <a:gd name="connsiteY14" fmla="*/ 21926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821" h="141950">
                  <a:moveTo>
                    <a:pt x="92821" y="21926"/>
                  </a:moveTo>
                  <a:lnTo>
                    <a:pt x="92821" y="0"/>
                  </a:lnTo>
                  <a:cubicBezTo>
                    <a:pt x="63823" y="0"/>
                    <a:pt x="48821" y="14395"/>
                    <a:pt x="42392" y="29123"/>
                  </a:cubicBezTo>
                  <a:lnTo>
                    <a:pt x="42392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624"/>
                  </a:lnTo>
                  <a:lnTo>
                    <a:pt x="536" y="124624"/>
                  </a:lnTo>
                  <a:lnTo>
                    <a:pt x="536" y="141951"/>
                  </a:lnTo>
                  <a:lnTo>
                    <a:pt x="63823" y="141951"/>
                  </a:lnTo>
                  <a:lnTo>
                    <a:pt x="63823" y="124624"/>
                  </a:lnTo>
                  <a:lnTo>
                    <a:pt x="42392" y="124624"/>
                  </a:lnTo>
                  <a:lnTo>
                    <a:pt x="42392" y="65377"/>
                  </a:lnTo>
                  <a:cubicBezTo>
                    <a:pt x="42392" y="30923"/>
                    <a:pt x="62216" y="21926"/>
                    <a:pt x="92821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F3D0D6EC-2404-85AC-8A8C-3B1F599FDFDA}"/>
                </a:ext>
              </a:extLst>
            </p:cNvPr>
            <p:cNvSpPr/>
            <p:nvPr/>
          </p:nvSpPr>
          <p:spPr>
            <a:xfrm>
              <a:off x="3225957" y="808862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412 w 128717"/>
                <a:gd name="connsiteY6" fmla="*/ 101698 h 144350"/>
                <a:gd name="connsiteX7" fmla="*/ 68109 w 128717"/>
                <a:gd name="connsiteY7" fmla="*/ 125957 h 144350"/>
                <a:gd name="connsiteX8" fmla="*/ 23105 w 128717"/>
                <a:gd name="connsiteY8" fmla="*/ 76574 h 144350"/>
                <a:gd name="connsiteX9" fmla="*/ 128717 w 128717"/>
                <a:gd name="connsiteY9" fmla="*/ 76574 h 144350"/>
                <a:gd name="connsiteX10" fmla="*/ 23909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79" y="0"/>
                    <a:pt x="65698" y="0"/>
                  </a:cubicBezTo>
                  <a:cubicBezTo>
                    <a:pt x="27123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95" y="144350"/>
                    <a:pt x="67841" y="144350"/>
                  </a:cubicBezTo>
                  <a:cubicBezTo>
                    <a:pt x="99786" y="144350"/>
                    <a:pt x="122556" y="129689"/>
                    <a:pt x="127646" y="101698"/>
                  </a:cubicBezTo>
                  <a:lnTo>
                    <a:pt x="105412" y="101698"/>
                  </a:lnTo>
                  <a:cubicBezTo>
                    <a:pt x="102465" y="117959"/>
                    <a:pt x="90142" y="125957"/>
                    <a:pt x="68109" y="125957"/>
                  </a:cubicBezTo>
                  <a:cubicBezTo>
                    <a:pt x="39178" y="125957"/>
                    <a:pt x="24176" y="108629"/>
                    <a:pt x="23105" y="76574"/>
                  </a:cubicBezTo>
                  <a:lnTo>
                    <a:pt x="128717" y="76574"/>
                  </a:lnTo>
                  <a:close/>
                  <a:moveTo>
                    <a:pt x="23909" y="58713"/>
                  </a:moveTo>
                  <a:cubicBezTo>
                    <a:pt x="27927" y="33922"/>
                    <a:pt x="42928" y="18727"/>
                    <a:pt x="65698" y="18727"/>
                  </a:cubicBezTo>
                  <a:cubicBezTo>
                    <a:pt x="88468" y="18727"/>
                    <a:pt x="103804" y="30190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</p:grpSp>
      <p:sp>
        <p:nvSpPr>
          <p:cNvPr id="44" name="Title 1">
            <a:extLst>
              <a:ext uri="{FF2B5EF4-FFF2-40B4-BE49-F238E27FC236}">
                <a16:creationId xmlns:a16="http://schemas.microsoft.com/office/drawing/2014/main" id="{EC83A746-FD95-BE59-3AA8-2C06846EE5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218" y="3640836"/>
            <a:ext cx="3474689" cy="1905514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Divider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27F52F31-5853-92C6-1897-97B953E9A9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0218" y="5608641"/>
            <a:ext cx="3474689" cy="71865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1601021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A picture containing carrot, plant, outdoor, vegetable&#10;&#10;Description automatically generated">
            <a:extLst>
              <a:ext uri="{FF2B5EF4-FFF2-40B4-BE49-F238E27FC236}">
                <a16:creationId xmlns:a16="http://schemas.microsoft.com/office/drawing/2014/main" id="{E58755CF-5085-6551-CDB1-C2EA8BBE0B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89" t="-1465" r="8889" b="1465"/>
          <a:stretch/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4064000" cy="6871317"/>
          </a:xfrm>
          <a:prstGeom prst="rect">
            <a:avLst/>
          </a:prstGeom>
          <a:gradFill>
            <a:gsLst>
              <a:gs pos="0">
                <a:schemeClr val="accent2"/>
              </a:gs>
              <a:gs pos="77000">
                <a:schemeClr val="accent2">
                  <a:lumMod val="7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61E833-CFD3-40D4-6204-7B1CB062BFCA}"/>
              </a:ext>
            </a:extLst>
          </p:cNvPr>
          <p:cNvSpPr/>
          <p:nvPr userDrawn="1"/>
        </p:nvSpPr>
        <p:spPr>
          <a:xfrm>
            <a:off x="0" y="0"/>
            <a:ext cx="12192000" cy="118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grpSp>
        <p:nvGrpSpPr>
          <p:cNvPr id="12" name="Graphic 11">
            <a:extLst>
              <a:ext uri="{FF2B5EF4-FFF2-40B4-BE49-F238E27FC236}">
                <a16:creationId xmlns:a16="http://schemas.microsoft.com/office/drawing/2014/main" id="{62B50F2E-E5CA-F0FD-75EB-9CE4A5EAC61D}"/>
              </a:ext>
            </a:extLst>
          </p:cNvPr>
          <p:cNvGrpSpPr/>
          <p:nvPr userDrawn="1"/>
        </p:nvGrpSpPr>
        <p:grpSpPr>
          <a:xfrm>
            <a:off x="466296" y="500169"/>
            <a:ext cx="2888378" cy="783199"/>
            <a:chOff x="466296" y="500169"/>
            <a:chExt cx="2888378" cy="783199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D9B0257-4A2A-3280-8B94-0735C683BFFA}"/>
                </a:ext>
              </a:extLst>
            </p:cNvPr>
            <p:cNvSpPr/>
            <p:nvPr/>
          </p:nvSpPr>
          <p:spPr>
            <a:xfrm>
              <a:off x="674116" y="500169"/>
              <a:ext cx="134527" cy="354810"/>
            </a:xfrm>
            <a:custGeom>
              <a:avLst/>
              <a:gdLst>
                <a:gd name="connsiteX0" fmla="*/ 77013 w 134527"/>
                <a:gd name="connsiteY0" fmla="*/ 16128 h 354810"/>
                <a:gd name="connsiteX1" fmla="*/ 67235 w 134527"/>
                <a:gd name="connsiteY1" fmla="*/ 0 h 354810"/>
                <a:gd name="connsiteX2" fmla="*/ 57524 w 134527"/>
                <a:gd name="connsiteY2" fmla="*/ 16128 h 354810"/>
                <a:gd name="connsiteX3" fmla="*/ 16605 w 134527"/>
                <a:gd name="connsiteY3" fmla="*/ 254112 h 354810"/>
                <a:gd name="connsiteX4" fmla="*/ 67235 w 134527"/>
                <a:gd name="connsiteY4" fmla="*/ 354811 h 354810"/>
                <a:gd name="connsiteX5" fmla="*/ 117932 w 134527"/>
                <a:gd name="connsiteY5" fmla="*/ 254112 h 354810"/>
                <a:gd name="connsiteX6" fmla="*/ 77013 w 134527"/>
                <a:gd name="connsiteY6" fmla="*/ 16128 h 35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527" h="354810">
                  <a:moveTo>
                    <a:pt x="77013" y="16128"/>
                  </a:moveTo>
                  <a:cubicBezTo>
                    <a:pt x="74736" y="12462"/>
                    <a:pt x="67235" y="0"/>
                    <a:pt x="67235" y="0"/>
                  </a:cubicBezTo>
                  <a:cubicBezTo>
                    <a:pt x="67235" y="0"/>
                    <a:pt x="60136" y="12462"/>
                    <a:pt x="57524" y="16128"/>
                  </a:cubicBezTo>
                  <a:cubicBezTo>
                    <a:pt x="31540" y="58380"/>
                    <a:pt x="-29202" y="157212"/>
                    <a:pt x="16605" y="254112"/>
                  </a:cubicBezTo>
                  <a:cubicBezTo>
                    <a:pt x="52502" y="330086"/>
                    <a:pt x="67235" y="354811"/>
                    <a:pt x="67235" y="354811"/>
                  </a:cubicBezTo>
                  <a:cubicBezTo>
                    <a:pt x="67235" y="354811"/>
                    <a:pt x="81969" y="330086"/>
                    <a:pt x="117932" y="254112"/>
                  </a:cubicBezTo>
                  <a:cubicBezTo>
                    <a:pt x="163740" y="157212"/>
                    <a:pt x="102930" y="58380"/>
                    <a:pt x="77013" y="16128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44AA1C2-0DD4-CDEF-34A6-BB459C994A9C}"/>
                </a:ext>
              </a:extLst>
            </p:cNvPr>
            <p:cNvSpPr/>
            <p:nvPr/>
          </p:nvSpPr>
          <p:spPr>
            <a:xfrm>
              <a:off x="466296" y="708030"/>
              <a:ext cx="550178" cy="575338"/>
            </a:xfrm>
            <a:custGeom>
              <a:avLst/>
              <a:gdLst>
                <a:gd name="connsiteX0" fmla="*/ 416966 w 550178"/>
                <a:gd name="connsiteY0" fmla="*/ 67110 h 575338"/>
                <a:gd name="connsiteX1" fmla="*/ 416966 w 550178"/>
                <a:gd name="connsiteY1" fmla="*/ 0 h 575338"/>
                <a:gd name="connsiteX2" fmla="*/ 317247 w 550178"/>
                <a:gd name="connsiteY2" fmla="*/ 144683 h 575338"/>
                <a:gd name="connsiteX3" fmla="*/ 290459 w 550178"/>
                <a:gd name="connsiteY3" fmla="*/ 247448 h 575338"/>
                <a:gd name="connsiteX4" fmla="*/ 290459 w 550178"/>
                <a:gd name="connsiteY4" fmla="*/ 420721 h 575338"/>
                <a:gd name="connsiteX5" fmla="*/ 370355 w 550178"/>
                <a:gd name="connsiteY5" fmla="*/ 313025 h 575338"/>
                <a:gd name="connsiteX6" fmla="*/ 417234 w 550178"/>
                <a:gd name="connsiteY6" fmla="*/ 149415 h 575338"/>
                <a:gd name="connsiteX7" fmla="*/ 417234 w 550178"/>
                <a:gd name="connsiteY7" fmla="*/ 110029 h 575338"/>
                <a:gd name="connsiteX8" fmla="*/ 467878 w 550178"/>
                <a:gd name="connsiteY8" fmla="*/ 442795 h 575338"/>
                <a:gd name="connsiteX9" fmla="*/ 133480 w 550178"/>
                <a:gd name="connsiteY9" fmla="*/ 493192 h 575338"/>
                <a:gd name="connsiteX10" fmla="*/ 82836 w 550178"/>
                <a:gd name="connsiteY10" fmla="*/ 160426 h 575338"/>
                <a:gd name="connsiteX11" fmla="*/ 133480 w 550178"/>
                <a:gd name="connsiteY11" fmla="*/ 110029 h 575338"/>
                <a:gd name="connsiteX12" fmla="*/ 133480 w 550178"/>
                <a:gd name="connsiteY12" fmla="*/ 149415 h 575338"/>
                <a:gd name="connsiteX13" fmla="*/ 180359 w 550178"/>
                <a:gd name="connsiteY13" fmla="*/ 313025 h 575338"/>
                <a:gd name="connsiteX14" fmla="*/ 259384 w 550178"/>
                <a:gd name="connsiteY14" fmla="*/ 420388 h 575338"/>
                <a:gd name="connsiteX15" fmla="*/ 259384 w 550178"/>
                <a:gd name="connsiteY15" fmla="*/ 247448 h 575338"/>
                <a:gd name="connsiteX16" fmla="*/ 232931 w 550178"/>
                <a:gd name="connsiteY16" fmla="*/ 144683 h 575338"/>
                <a:gd name="connsiteX17" fmla="*/ 133212 w 550178"/>
                <a:gd name="connsiteY17" fmla="*/ 0 h 575338"/>
                <a:gd name="connsiteX18" fmla="*/ 133212 w 550178"/>
                <a:gd name="connsiteY18" fmla="*/ 67110 h 575338"/>
                <a:gd name="connsiteX19" fmla="*/ 39457 w 550178"/>
                <a:gd name="connsiteY19" fmla="*/ 442776 h 575338"/>
                <a:gd name="connsiteX20" fmla="*/ 416966 w 550178"/>
                <a:gd name="connsiteY20" fmla="*/ 536073 h 575338"/>
                <a:gd name="connsiteX21" fmla="*/ 510721 w 550178"/>
                <a:gd name="connsiteY21" fmla="*/ 160407 h 575338"/>
                <a:gd name="connsiteX22" fmla="*/ 416966 w 550178"/>
                <a:gd name="connsiteY22" fmla="*/ 67110 h 57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0178" h="575338">
                  <a:moveTo>
                    <a:pt x="416966" y="67110"/>
                  </a:moveTo>
                  <a:lnTo>
                    <a:pt x="416966" y="0"/>
                  </a:lnTo>
                  <a:lnTo>
                    <a:pt x="317247" y="144683"/>
                  </a:lnTo>
                  <a:cubicBezTo>
                    <a:pt x="308072" y="158012"/>
                    <a:pt x="290459" y="179405"/>
                    <a:pt x="290459" y="247448"/>
                  </a:cubicBezTo>
                  <a:lnTo>
                    <a:pt x="290459" y="420721"/>
                  </a:lnTo>
                  <a:lnTo>
                    <a:pt x="370355" y="313025"/>
                  </a:lnTo>
                  <a:cubicBezTo>
                    <a:pt x="423931" y="248114"/>
                    <a:pt x="416095" y="171274"/>
                    <a:pt x="417234" y="149415"/>
                  </a:cubicBezTo>
                  <a:lnTo>
                    <a:pt x="417234" y="110029"/>
                  </a:lnTo>
                  <a:cubicBezTo>
                    <a:pt x="523561" y="188003"/>
                    <a:pt x="546235" y="336987"/>
                    <a:pt x="467878" y="442795"/>
                  </a:cubicBezTo>
                  <a:cubicBezTo>
                    <a:pt x="389522" y="548602"/>
                    <a:pt x="239806" y="571166"/>
                    <a:pt x="133480" y="493192"/>
                  </a:cubicBezTo>
                  <a:cubicBezTo>
                    <a:pt x="27153" y="415218"/>
                    <a:pt x="4479" y="266233"/>
                    <a:pt x="82836" y="160426"/>
                  </a:cubicBezTo>
                  <a:cubicBezTo>
                    <a:pt x="97079" y="141192"/>
                    <a:pt x="114152" y="124203"/>
                    <a:pt x="133480" y="110029"/>
                  </a:cubicBezTo>
                  <a:lnTo>
                    <a:pt x="133480" y="149415"/>
                  </a:lnTo>
                  <a:cubicBezTo>
                    <a:pt x="134351" y="171274"/>
                    <a:pt x="126314" y="248114"/>
                    <a:pt x="180359" y="313025"/>
                  </a:cubicBezTo>
                  <a:lnTo>
                    <a:pt x="259384" y="420388"/>
                  </a:lnTo>
                  <a:lnTo>
                    <a:pt x="259384" y="247448"/>
                  </a:lnTo>
                  <a:cubicBezTo>
                    <a:pt x="259384" y="179405"/>
                    <a:pt x="242106" y="158279"/>
                    <a:pt x="232931" y="144683"/>
                  </a:cubicBezTo>
                  <a:lnTo>
                    <a:pt x="133212" y="0"/>
                  </a:lnTo>
                  <a:lnTo>
                    <a:pt x="133212" y="67110"/>
                  </a:lnTo>
                  <a:cubicBezTo>
                    <a:pt x="3076" y="145084"/>
                    <a:pt x="-38899" y="313276"/>
                    <a:pt x="39457" y="442776"/>
                  </a:cubicBezTo>
                  <a:cubicBezTo>
                    <a:pt x="117814" y="572277"/>
                    <a:pt x="286830" y="614047"/>
                    <a:pt x="416966" y="536073"/>
                  </a:cubicBezTo>
                  <a:cubicBezTo>
                    <a:pt x="547102" y="458099"/>
                    <a:pt x="589077" y="289908"/>
                    <a:pt x="510721" y="160407"/>
                  </a:cubicBezTo>
                  <a:cubicBezTo>
                    <a:pt x="487582" y="122166"/>
                    <a:pt x="455395" y="90136"/>
                    <a:pt x="416966" y="67110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DC12F8D-DD4E-0469-3AB1-4A3C60F2EC6E}"/>
                </a:ext>
              </a:extLst>
            </p:cNvPr>
            <p:cNvSpPr/>
            <p:nvPr/>
          </p:nvSpPr>
          <p:spPr>
            <a:xfrm>
              <a:off x="1181883" y="1075703"/>
              <a:ext cx="137825" cy="144350"/>
            </a:xfrm>
            <a:custGeom>
              <a:avLst/>
              <a:gdLst>
                <a:gd name="connsiteX0" fmla="*/ 68913 w 137825"/>
                <a:gd name="connsiteY0" fmla="*/ 0 h 144350"/>
                <a:gd name="connsiteX1" fmla="*/ 0 w 137825"/>
                <a:gd name="connsiteY1" fmla="*/ 71242 h 144350"/>
                <a:gd name="connsiteX2" fmla="*/ 0 w 137825"/>
                <a:gd name="connsiteY2" fmla="*/ 73375 h 144350"/>
                <a:gd name="connsiteX3" fmla="*/ 68645 w 137825"/>
                <a:gd name="connsiteY3" fmla="*/ 144350 h 144350"/>
                <a:gd name="connsiteX4" fmla="*/ 137825 w 137825"/>
                <a:gd name="connsiteY4" fmla="*/ 73108 h 144350"/>
                <a:gd name="connsiteX5" fmla="*/ 137825 w 137825"/>
                <a:gd name="connsiteY5" fmla="*/ 70909 h 144350"/>
                <a:gd name="connsiteX6" fmla="*/ 68913 w 137825"/>
                <a:gd name="connsiteY6" fmla="*/ 0 h 144350"/>
                <a:gd name="connsiteX7" fmla="*/ 114788 w 137825"/>
                <a:gd name="connsiteY7" fmla="*/ 73308 h 144350"/>
                <a:gd name="connsiteX8" fmla="*/ 68913 w 137825"/>
                <a:gd name="connsiteY8" fmla="*/ 125890 h 144350"/>
                <a:gd name="connsiteX9" fmla="*/ 23105 w 137825"/>
                <a:gd name="connsiteY9" fmla="*/ 73308 h 144350"/>
                <a:gd name="connsiteX10" fmla="*/ 23105 w 137825"/>
                <a:gd name="connsiteY10" fmla="*/ 71175 h 144350"/>
                <a:gd name="connsiteX11" fmla="*/ 68913 w 137825"/>
                <a:gd name="connsiteY11" fmla="*/ 18394 h 144350"/>
                <a:gd name="connsiteX12" fmla="*/ 114788 w 137825"/>
                <a:gd name="connsiteY12" fmla="*/ 71709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825" h="144350">
                  <a:moveTo>
                    <a:pt x="68913" y="0"/>
                  </a:moveTo>
                  <a:cubicBezTo>
                    <a:pt x="29266" y="0"/>
                    <a:pt x="0" y="29390"/>
                    <a:pt x="0" y="71242"/>
                  </a:cubicBezTo>
                  <a:lnTo>
                    <a:pt x="0" y="73375"/>
                  </a:lnTo>
                  <a:cubicBezTo>
                    <a:pt x="0" y="114227"/>
                    <a:pt x="28730" y="144350"/>
                    <a:pt x="68645" y="144350"/>
                  </a:cubicBezTo>
                  <a:cubicBezTo>
                    <a:pt x="108559" y="144350"/>
                    <a:pt x="137825" y="115294"/>
                    <a:pt x="137825" y="73108"/>
                  </a:cubicBezTo>
                  <a:lnTo>
                    <a:pt x="137825" y="70909"/>
                  </a:lnTo>
                  <a:cubicBezTo>
                    <a:pt x="137825" y="29123"/>
                    <a:pt x="108626" y="0"/>
                    <a:pt x="68913" y="0"/>
                  </a:cubicBezTo>
                  <a:close/>
                  <a:moveTo>
                    <a:pt x="114788" y="73308"/>
                  </a:moveTo>
                  <a:cubicBezTo>
                    <a:pt x="114788" y="104830"/>
                    <a:pt x="97107" y="125890"/>
                    <a:pt x="68913" y="125890"/>
                  </a:cubicBezTo>
                  <a:cubicBezTo>
                    <a:pt x="40718" y="125890"/>
                    <a:pt x="23105" y="105364"/>
                    <a:pt x="23105" y="73308"/>
                  </a:cubicBezTo>
                  <a:lnTo>
                    <a:pt x="23105" y="71175"/>
                  </a:lnTo>
                  <a:cubicBezTo>
                    <a:pt x="23105" y="39186"/>
                    <a:pt x="40785" y="18394"/>
                    <a:pt x="68913" y="18394"/>
                  </a:cubicBezTo>
                  <a:cubicBezTo>
                    <a:pt x="97040" y="18394"/>
                    <a:pt x="114788" y="39186"/>
                    <a:pt x="114788" y="7170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BAB5905-8355-6376-D9ED-49891091E84F}"/>
                </a:ext>
              </a:extLst>
            </p:cNvPr>
            <p:cNvSpPr/>
            <p:nvPr/>
          </p:nvSpPr>
          <p:spPr>
            <a:xfrm>
              <a:off x="1333371" y="1010641"/>
              <a:ext cx="78556" cy="207079"/>
            </a:xfrm>
            <a:custGeom>
              <a:avLst/>
              <a:gdLst>
                <a:gd name="connsiteX0" fmla="*/ 62751 w 78556"/>
                <a:gd name="connsiteY0" fmla="*/ 18411 h 207079"/>
                <a:gd name="connsiteX1" fmla="*/ 78556 w 78556"/>
                <a:gd name="connsiteY1" fmla="*/ 21344 h 207079"/>
                <a:gd name="connsiteX2" fmla="*/ 78556 w 78556"/>
                <a:gd name="connsiteY2" fmla="*/ 2683 h 207079"/>
                <a:gd name="connsiteX3" fmla="*/ 61948 w 78556"/>
                <a:gd name="connsiteY3" fmla="*/ 18 h 207079"/>
                <a:gd name="connsiteX4" fmla="*/ 20091 w 78556"/>
                <a:gd name="connsiteY4" fmla="*/ 44869 h 207079"/>
                <a:gd name="connsiteX5" fmla="*/ 20091 w 78556"/>
                <a:gd name="connsiteY5" fmla="*/ 68327 h 207079"/>
                <a:gd name="connsiteX6" fmla="*/ 0 w 78556"/>
                <a:gd name="connsiteY6" fmla="*/ 68327 h 207079"/>
                <a:gd name="connsiteX7" fmla="*/ 0 w 78556"/>
                <a:gd name="connsiteY7" fmla="*/ 85655 h 207079"/>
                <a:gd name="connsiteX8" fmla="*/ 20091 w 78556"/>
                <a:gd name="connsiteY8" fmla="*/ 85655 h 207079"/>
                <a:gd name="connsiteX9" fmla="*/ 20091 w 78556"/>
                <a:gd name="connsiteY9" fmla="*/ 189752 h 207079"/>
                <a:gd name="connsiteX10" fmla="*/ 536 w 78556"/>
                <a:gd name="connsiteY10" fmla="*/ 189752 h 207079"/>
                <a:gd name="connsiteX11" fmla="*/ 536 w 78556"/>
                <a:gd name="connsiteY11" fmla="*/ 207079 h 207079"/>
                <a:gd name="connsiteX12" fmla="*/ 67506 w 78556"/>
                <a:gd name="connsiteY12" fmla="*/ 207079 h 207079"/>
                <a:gd name="connsiteX13" fmla="*/ 67506 w 78556"/>
                <a:gd name="connsiteY13" fmla="*/ 189752 h 207079"/>
                <a:gd name="connsiteX14" fmla="*/ 42258 w 78556"/>
                <a:gd name="connsiteY14" fmla="*/ 189752 h 207079"/>
                <a:gd name="connsiteX15" fmla="*/ 42258 w 78556"/>
                <a:gd name="connsiteY15" fmla="*/ 85588 h 207079"/>
                <a:gd name="connsiteX16" fmla="*/ 76614 w 78556"/>
                <a:gd name="connsiteY16" fmla="*/ 85588 h 207079"/>
                <a:gd name="connsiteX17" fmla="*/ 76614 w 78556"/>
                <a:gd name="connsiteY17" fmla="*/ 68261 h 207079"/>
                <a:gd name="connsiteX18" fmla="*/ 42258 w 78556"/>
                <a:gd name="connsiteY18" fmla="*/ 68261 h 207079"/>
                <a:gd name="connsiteX19" fmla="*/ 42258 w 78556"/>
                <a:gd name="connsiteY19" fmla="*/ 42670 h 207079"/>
                <a:gd name="connsiteX20" fmla="*/ 62751 w 78556"/>
                <a:gd name="connsiteY20" fmla="*/ 18411 h 2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556" h="207079">
                  <a:moveTo>
                    <a:pt x="62751" y="18411"/>
                  </a:moveTo>
                  <a:cubicBezTo>
                    <a:pt x="68168" y="18277"/>
                    <a:pt x="73552" y="19276"/>
                    <a:pt x="78556" y="21344"/>
                  </a:cubicBezTo>
                  <a:lnTo>
                    <a:pt x="78556" y="2683"/>
                  </a:lnTo>
                  <a:cubicBezTo>
                    <a:pt x="73238" y="764"/>
                    <a:pt x="67603" y="-140"/>
                    <a:pt x="61948" y="18"/>
                  </a:cubicBezTo>
                  <a:cubicBezTo>
                    <a:pt x="34021" y="18"/>
                    <a:pt x="20091" y="16279"/>
                    <a:pt x="20091" y="44869"/>
                  </a:cubicBezTo>
                  <a:lnTo>
                    <a:pt x="20091" y="68327"/>
                  </a:lnTo>
                  <a:lnTo>
                    <a:pt x="0" y="68327"/>
                  </a:lnTo>
                  <a:lnTo>
                    <a:pt x="0" y="85655"/>
                  </a:lnTo>
                  <a:lnTo>
                    <a:pt x="20091" y="85655"/>
                  </a:lnTo>
                  <a:lnTo>
                    <a:pt x="20091" y="189752"/>
                  </a:lnTo>
                  <a:lnTo>
                    <a:pt x="536" y="189752"/>
                  </a:lnTo>
                  <a:lnTo>
                    <a:pt x="536" y="207079"/>
                  </a:lnTo>
                  <a:lnTo>
                    <a:pt x="67506" y="207079"/>
                  </a:lnTo>
                  <a:lnTo>
                    <a:pt x="67506" y="189752"/>
                  </a:lnTo>
                  <a:lnTo>
                    <a:pt x="42258" y="189752"/>
                  </a:lnTo>
                  <a:lnTo>
                    <a:pt x="42258" y="85588"/>
                  </a:lnTo>
                  <a:lnTo>
                    <a:pt x="76614" y="85588"/>
                  </a:lnTo>
                  <a:lnTo>
                    <a:pt x="76614" y="68261"/>
                  </a:lnTo>
                  <a:lnTo>
                    <a:pt x="42258" y="68261"/>
                  </a:lnTo>
                  <a:lnTo>
                    <a:pt x="42258" y="42670"/>
                  </a:lnTo>
                  <a:cubicBezTo>
                    <a:pt x="42325" y="28008"/>
                    <a:pt x="47951" y="18411"/>
                    <a:pt x="62751" y="1841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5A1DA09-188C-DE5C-5E3C-C769EB9800ED}"/>
                </a:ext>
              </a:extLst>
            </p:cNvPr>
            <p:cNvSpPr/>
            <p:nvPr/>
          </p:nvSpPr>
          <p:spPr>
            <a:xfrm>
              <a:off x="1697155" y="1075623"/>
              <a:ext cx="236874" cy="142030"/>
            </a:xfrm>
            <a:custGeom>
              <a:avLst/>
              <a:gdLst>
                <a:gd name="connsiteX0" fmla="*/ 217252 w 236874"/>
                <a:gd name="connsiteY0" fmla="*/ 124703 h 142030"/>
                <a:gd name="connsiteX1" fmla="*/ 217252 w 236874"/>
                <a:gd name="connsiteY1" fmla="*/ 55594 h 142030"/>
                <a:gd name="connsiteX2" fmla="*/ 170842 w 236874"/>
                <a:gd name="connsiteY2" fmla="*/ 80 h 142030"/>
                <a:gd name="connsiteX3" fmla="*/ 124431 w 236874"/>
                <a:gd name="connsiteY3" fmla="*/ 28403 h 142030"/>
                <a:gd name="connsiteX4" fmla="*/ 83445 w 236874"/>
                <a:gd name="connsiteY4" fmla="*/ 80 h 142030"/>
                <a:gd name="connsiteX5" fmla="*/ 42392 w 236874"/>
                <a:gd name="connsiteY5" fmla="*/ 25471 h 142030"/>
                <a:gd name="connsiteX6" fmla="*/ 42392 w 236874"/>
                <a:gd name="connsiteY6" fmla="*/ 3279 h 142030"/>
                <a:gd name="connsiteX7" fmla="*/ 0 w 236874"/>
                <a:gd name="connsiteY7" fmla="*/ 3279 h 142030"/>
                <a:gd name="connsiteX8" fmla="*/ 0 w 236874"/>
                <a:gd name="connsiteY8" fmla="*/ 20606 h 142030"/>
                <a:gd name="connsiteX9" fmla="*/ 20091 w 236874"/>
                <a:gd name="connsiteY9" fmla="*/ 20606 h 142030"/>
                <a:gd name="connsiteX10" fmla="*/ 20091 w 236874"/>
                <a:gd name="connsiteY10" fmla="*/ 124703 h 142030"/>
                <a:gd name="connsiteX11" fmla="*/ 469 w 236874"/>
                <a:gd name="connsiteY11" fmla="*/ 124703 h 142030"/>
                <a:gd name="connsiteX12" fmla="*/ 469 w 236874"/>
                <a:gd name="connsiteY12" fmla="*/ 142031 h 142030"/>
                <a:gd name="connsiteX13" fmla="*/ 62417 w 236874"/>
                <a:gd name="connsiteY13" fmla="*/ 142031 h 142030"/>
                <a:gd name="connsiteX14" fmla="*/ 62417 w 236874"/>
                <a:gd name="connsiteY14" fmla="*/ 124703 h 142030"/>
                <a:gd name="connsiteX15" fmla="*/ 42325 w 236874"/>
                <a:gd name="connsiteY15" fmla="*/ 124703 h 142030"/>
                <a:gd name="connsiteX16" fmla="*/ 42325 w 236874"/>
                <a:gd name="connsiteY16" fmla="*/ 56660 h 142030"/>
                <a:gd name="connsiteX17" fmla="*/ 75184 w 236874"/>
                <a:gd name="connsiteY17" fmla="*/ 19398 h 142030"/>
                <a:gd name="connsiteX18" fmla="*/ 78556 w 236874"/>
                <a:gd name="connsiteY18" fmla="*/ 19340 h 142030"/>
                <a:gd name="connsiteX19" fmla="*/ 107488 w 236874"/>
                <a:gd name="connsiteY19" fmla="*/ 53995 h 142030"/>
                <a:gd name="connsiteX20" fmla="*/ 107488 w 236874"/>
                <a:gd name="connsiteY20" fmla="*/ 124703 h 142030"/>
                <a:gd name="connsiteX21" fmla="*/ 87397 w 236874"/>
                <a:gd name="connsiteY21" fmla="*/ 124703 h 142030"/>
                <a:gd name="connsiteX22" fmla="*/ 87397 w 236874"/>
                <a:gd name="connsiteY22" fmla="*/ 142031 h 142030"/>
                <a:gd name="connsiteX23" fmla="*/ 149880 w 236874"/>
                <a:gd name="connsiteY23" fmla="*/ 142031 h 142030"/>
                <a:gd name="connsiteX24" fmla="*/ 149880 w 236874"/>
                <a:gd name="connsiteY24" fmla="*/ 124703 h 142030"/>
                <a:gd name="connsiteX25" fmla="*/ 129789 w 236874"/>
                <a:gd name="connsiteY25" fmla="*/ 124703 h 142030"/>
                <a:gd name="connsiteX26" fmla="*/ 129789 w 236874"/>
                <a:gd name="connsiteY26" fmla="*/ 56660 h 142030"/>
                <a:gd name="connsiteX27" fmla="*/ 162647 w 236874"/>
                <a:gd name="connsiteY27" fmla="*/ 19398 h 142030"/>
                <a:gd name="connsiteX28" fmla="*/ 166020 w 236874"/>
                <a:gd name="connsiteY28" fmla="*/ 19340 h 142030"/>
                <a:gd name="connsiteX29" fmla="*/ 195018 w 236874"/>
                <a:gd name="connsiteY29" fmla="*/ 53995 h 142030"/>
                <a:gd name="connsiteX30" fmla="*/ 195018 w 236874"/>
                <a:gd name="connsiteY30" fmla="*/ 124703 h 142030"/>
                <a:gd name="connsiteX31" fmla="*/ 174927 w 236874"/>
                <a:gd name="connsiteY31" fmla="*/ 124703 h 142030"/>
                <a:gd name="connsiteX32" fmla="*/ 174927 w 236874"/>
                <a:gd name="connsiteY32" fmla="*/ 142031 h 142030"/>
                <a:gd name="connsiteX33" fmla="*/ 236875 w 236874"/>
                <a:gd name="connsiteY33" fmla="*/ 142031 h 142030"/>
                <a:gd name="connsiteX34" fmla="*/ 236875 w 236874"/>
                <a:gd name="connsiteY34" fmla="*/ 124703 h 14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6874" h="142030">
                  <a:moveTo>
                    <a:pt x="217252" y="124703"/>
                  </a:moveTo>
                  <a:lnTo>
                    <a:pt x="217252" y="55594"/>
                  </a:lnTo>
                  <a:cubicBezTo>
                    <a:pt x="217252" y="15008"/>
                    <a:pt x="195822" y="80"/>
                    <a:pt x="170842" y="80"/>
                  </a:cubicBezTo>
                  <a:cubicBezTo>
                    <a:pt x="151216" y="-37"/>
                    <a:pt x="133224" y="10943"/>
                    <a:pt x="124431" y="28403"/>
                  </a:cubicBezTo>
                  <a:cubicBezTo>
                    <a:pt x="119029" y="10642"/>
                    <a:pt x="102057" y="-1087"/>
                    <a:pt x="83445" y="80"/>
                  </a:cubicBezTo>
                  <a:cubicBezTo>
                    <a:pt x="65852" y="-525"/>
                    <a:pt x="49635" y="9505"/>
                    <a:pt x="42392" y="25471"/>
                  </a:cubicBezTo>
                  <a:lnTo>
                    <a:pt x="42392" y="3279"/>
                  </a:lnTo>
                  <a:lnTo>
                    <a:pt x="0" y="3279"/>
                  </a:lnTo>
                  <a:lnTo>
                    <a:pt x="0" y="20606"/>
                  </a:lnTo>
                  <a:lnTo>
                    <a:pt x="20091" y="20606"/>
                  </a:lnTo>
                  <a:lnTo>
                    <a:pt x="20091" y="124703"/>
                  </a:lnTo>
                  <a:lnTo>
                    <a:pt x="469" y="124703"/>
                  </a:lnTo>
                  <a:lnTo>
                    <a:pt x="469" y="142031"/>
                  </a:lnTo>
                  <a:lnTo>
                    <a:pt x="62417" y="142031"/>
                  </a:lnTo>
                  <a:lnTo>
                    <a:pt x="62417" y="124703"/>
                  </a:lnTo>
                  <a:lnTo>
                    <a:pt x="42325" y="124703"/>
                  </a:lnTo>
                  <a:lnTo>
                    <a:pt x="42325" y="56660"/>
                  </a:lnTo>
                  <a:cubicBezTo>
                    <a:pt x="41059" y="37341"/>
                    <a:pt x="55770" y="20658"/>
                    <a:pt x="75184" y="19398"/>
                  </a:cubicBezTo>
                  <a:cubicBezTo>
                    <a:pt x="76306" y="19325"/>
                    <a:pt x="77432" y="19306"/>
                    <a:pt x="78556" y="19340"/>
                  </a:cubicBezTo>
                  <a:cubicBezTo>
                    <a:pt x="97844" y="19340"/>
                    <a:pt x="107488" y="29470"/>
                    <a:pt x="107488" y="53995"/>
                  </a:cubicBezTo>
                  <a:lnTo>
                    <a:pt x="107488" y="124703"/>
                  </a:lnTo>
                  <a:lnTo>
                    <a:pt x="87397" y="124703"/>
                  </a:lnTo>
                  <a:lnTo>
                    <a:pt x="87397" y="142031"/>
                  </a:lnTo>
                  <a:lnTo>
                    <a:pt x="149880" y="142031"/>
                  </a:lnTo>
                  <a:lnTo>
                    <a:pt x="149880" y="124703"/>
                  </a:lnTo>
                  <a:lnTo>
                    <a:pt x="129789" y="124703"/>
                  </a:lnTo>
                  <a:lnTo>
                    <a:pt x="129789" y="56660"/>
                  </a:lnTo>
                  <a:cubicBezTo>
                    <a:pt x="128522" y="37341"/>
                    <a:pt x="143233" y="20658"/>
                    <a:pt x="162647" y="19398"/>
                  </a:cubicBezTo>
                  <a:cubicBezTo>
                    <a:pt x="163770" y="19325"/>
                    <a:pt x="164895" y="19306"/>
                    <a:pt x="166020" y="19340"/>
                  </a:cubicBezTo>
                  <a:cubicBezTo>
                    <a:pt x="185307" y="19340"/>
                    <a:pt x="195018" y="29470"/>
                    <a:pt x="195018" y="53995"/>
                  </a:cubicBezTo>
                  <a:lnTo>
                    <a:pt x="195018" y="124703"/>
                  </a:lnTo>
                  <a:lnTo>
                    <a:pt x="174927" y="124703"/>
                  </a:lnTo>
                  <a:lnTo>
                    <a:pt x="174927" y="142031"/>
                  </a:lnTo>
                  <a:lnTo>
                    <a:pt x="236875" y="142031"/>
                  </a:lnTo>
                  <a:lnTo>
                    <a:pt x="236875" y="12470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F311EE1-9C58-47AA-37B2-3B4F6D1255EC}"/>
                </a:ext>
              </a:extLst>
            </p:cNvPr>
            <p:cNvSpPr/>
            <p:nvPr/>
          </p:nvSpPr>
          <p:spPr>
            <a:xfrm>
              <a:off x="1477625" y="1027053"/>
              <a:ext cx="202116" cy="190600"/>
            </a:xfrm>
            <a:custGeom>
              <a:avLst/>
              <a:gdLst>
                <a:gd name="connsiteX0" fmla="*/ 183432 w 202116"/>
                <a:gd name="connsiteY0" fmla="*/ 173273 h 190600"/>
                <a:gd name="connsiteX1" fmla="*/ 116931 w 202116"/>
                <a:gd name="connsiteY1" fmla="*/ 0 h 190600"/>
                <a:gd name="connsiteX2" fmla="*/ 85789 w 202116"/>
                <a:gd name="connsiteY2" fmla="*/ 0 h 190600"/>
                <a:gd name="connsiteX3" fmla="*/ 18283 w 202116"/>
                <a:gd name="connsiteY3" fmla="*/ 173273 h 190600"/>
                <a:gd name="connsiteX4" fmla="*/ 0 w 202116"/>
                <a:gd name="connsiteY4" fmla="*/ 173273 h 190600"/>
                <a:gd name="connsiteX5" fmla="*/ 0 w 202116"/>
                <a:gd name="connsiteY5" fmla="*/ 190601 h 190600"/>
                <a:gd name="connsiteX6" fmla="*/ 61680 w 202116"/>
                <a:gd name="connsiteY6" fmla="*/ 190601 h 190600"/>
                <a:gd name="connsiteX7" fmla="*/ 61680 w 202116"/>
                <a:gd name="connsiteY7" fmla="*/ 173273 h 190600"/>
                <a:gd name="connsiteX8" fmla="*/ 40182 w 202116"/>
                <a:gd name="connsiteY8" fmla="*/ 173273 h 190600"/>
                <a:gd name="connsiteX9" fmla="*/ 58465 w 202116"/>
                <a:gd name="connsiteY9" fmla="*/ 125223 h 190600"/>
                <a:gd name="connsiteX10" fmla="*/ 141977 w 202116"/>
                <a:gd name="connsiteY10" fmla="*/ 125223 h 190600"/>
                <a:gd name="connsiteX11" fmla="*/ 160260 w 202116"/>
                <a:gd name="connsiteY11" fmla="*/ 173273 h 190600"/>
                <a:gd name="connsiteX12" fmla="*/ 139366 w 202116"/>
                <a:gd name="connsiteY12" fmla="*/ 173273 h 190600"/>
                <a:gd name="connsiteX13" fmla="*/ 139366 w 202116"/>
                <a:gd name="connsiteY13" fmla="*/ 190601 h 190600"/>
                <a:gd name="connsiteX14" fmla="*/ 202117 w 202116"/>
                <a:gd name="connsiteY14" fmla="*/ 190601 h 190600"/>
                <a:gd name="connsiteX15" fmla="*/ 202117 w 202116"/>
                <a:gd name="connsiteY15" fmla="*/ 173273 h 190600"/>
                <a:gd name="connsiteX16" fmla="*/ 65497 w 202116"/>
                <a:gd name="connsiteY16" fmla="*/ 107363 h 190600"/>
                <a:gd name="connsiteX17" fmla="*/ 99786 w 202116"/>
                <a:gd name="connsiteY17" fmla="*/ 19060 h 190600"/>
                <a:gd name="connsiteX18" fmla="*/ 100858 w 202116"/>
                <a:gd name="connsiteY18" fmla="*/ 19060 h 190600"/>
                <a:gd name="connsiteX19" fmla="*/ 135080 w 202116"/>
                <a:gd name="connsiteY19" fmla="*/ 107363 h 1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2116" h="190600">
                  <a:moveTo>
                    <a:pt x="183432" y="173273"/>
                  </a:moveTo>
                  <a:lnTo>
                    <a:pt x="116931" y="0"/>
                  </a:lnTo>
                  <a:lnTo>
                    <a:pt x="85789" y="0"/>
                  </a:lnTo>
                  <a:lnTo>
                    <a:pt x="18283" y="173273"/>
                  </a:lnTo>
                  <a:lnTo>
                    <a:pt x="0" y="173273"/>
                  </a:lnTo>
                  <a:lnTo>
                    <a:pt x="0" y="190601"/>
                  </a:lnTo>
                  <a:lnTo>
                    <a:pt x="61680" y="190601"/>
                  </a:lnTo>
                  <a:lnTo>
                    <a:pt x="61680" y="173273"/>
                  </a:lnTo>
                  <a:lnTo>
                    <a:pt x="40182" y="173273"/>
                  </a:lnTo>
                  <a:lnTo>
                    <a:pt x="58465" y="125223"/>
                  </a:lnTo>
                  <a:lnTo>
                    <a:pt x="141977" y="125223"/>
                  </a:lnTo>
                  <a:lnTo>
                    <a:pt x="160260" y="173273"/>
                  </a:lnTo>
                  <a:lnTo>
                    <a:pt x="139366" y="173273"/>
                  </a:lnTo>
                  <a:lnTo>
                    <a:pt x="139366" y="190601"/>
                  </a:lnTo>
                  <a:lnTo>
                    <a:pt x="202117" y="190601"/>
                  </a:lnTo>
                  <a:lnTo>
                    <a:pt x="202117" y="173273"/>
                  </a:lnTo>
                  <a:close/>
                  <a:moveTo>
                    <a:pt x="65497" y="107363"/>
                  </a:moveTo>
                  <a:lnTo>
                    <a:pt x="99786" y="19060"/>
                  </a:lnTo>
                  <a:lnTo>
                    <a:pt x="100858" y="19060"/>
                  </a:lnTo>
                  <a:lnTo>
                    <a:pt x="135080" y="10736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A18DF6A-68B0-AE61-80C1-0A1C897F66A1}"/>
                </a:ext>
              </a:extLst>
            </p:cNvPr>
            <p:cNvSpPr/>
            <p:nvPr/>
          </p:nvSpPr>
          <p:spPr>
            <a:xfrm>
              <a:off x="1175521" y="757080"/>
              <a:ext cx="170172" cy="196265"/>
            </a:xfrm>
            <a:custGeom>
              <a:avLst/>
              <a:gdLst>
                <a:gd name="connsiteX0" fmla="*/ 148072 w 170172"/>
                <a:gd name="connsiteY0" fmla="*/ 130488 h 196265"/>
                <a:gd name="connsiteX1" fmla="*/ 90142 w 170172"/>
                <a:gd name="connsiteY1" fmla="*/ 177139 h 196265"/>
                <a:gd name="connsiteX2" fmla="*/ 24176 w 170172"/>
                <a:gd name="connsiteY2" fmla="*/ 99232 h 196265"/>
                <a:gd name="connsiteX3" fmla="*/ 24176 w 170172"/>
                <a:gd name="connsiteY3" fmla="*/ 97100 h 196265"/>
                <a:gd name="connsiteX4" fmla="*/ 90410 w 170172"/>
                <a:gd name="connsiteY4" fmla="*/ 18394 h 196265"/>
                <a:gd name="connsiteX5" fmla="*/ 147268 w 170172"/>
                <a:gd name="connsiteY5" fmla="*/ 62378 h 196265"/>
                <a:gd name="connsiteX6" fmla="*/ 166824 w 170172"/>
                <a:gd name="connsiteY6" fmla="*/ 62378 h 196265"/>
                <a:gd name="connsiteX7" fmla="*/ 166824 w 170172"/>
                <a:gd name="connsiteY7" fmla="*/ 3732 h 196265"/>
                <a:gd name="connsiteX8" fmla="*/ 145929 w 170172"/>
                <a:gd name="connsiteY8" fmla="*/ 3732 h 196265"/>
                <a:gd name="connsiteX9" fmla="*/ 145929 w 170172"/>
                <a:gd name="connsiteY9" fmla="*/ 25658 h 196265"/>
                <a:gd name="connsiteX10" fmla="*/ 90946 w 170172"/>
                <a:gd name="connsiteY10" fmla="*/ 0 h 196265"/>
                <a:gd name="connsiteX11" fmla="*/ 0 w 170172"/>
                <a:gd name="connsiteY11" fmla="*/ 97433 h 196265"/>
                <a:gd name="connsiteX12" fmla="*/ 0 w 170172"/>
                <a:gd name="connsiteY12" fmla="*/ 99566 h 196265"/>
                <a:gd name="connsiteX13" fmla="*/ 89807 w 170172"/>
                <a:gd name="connsiteY13" fmla="*/ 196266 h 196265"/>
                <a:gd name="connsiteX14" fmla="*/ 170172 w 170172"/>
                <a:gd name="connsiteY14" fmla="*/ 130622 h 19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172" h="196265">
                  <a:moveTo>
                    <a:pt x="148072" y="130488"/>
                  </a:moveTo>
                  <a:cubicBezTo>
                    <a:pt x="142982" y="161744"/>
                    <a:pt x="121284" y="177139"/>
                    <a:pt x="90142" y="177139"/>
                  </a:cubicBezTo>
                  <a:cubicBezTo>
                    <a:pt x="48822" y="177139"/>
                    <a:pt x="24176" y="147816"/>
                    <a:pt x="24176" y="99232"/>
                  </a:cubicBezTo>
                  <a:lnTo>
                    <a:pt x="24176" y="97100"/>
                  </a:lnTo>
                  <a:cubicBezTo>
                    <a:pt x="24176" y="49050"/>
                    <a:pt x="50965" y="18394"/>
                    <a:pt x="90410" y="18394"/>
                  </a:cubicBezTo>
                  <a:cubicBezTo>
                    <a:pt x="119609" y="18394"/>
                    <a:pt x="139500" y="30656"/>
                    <a:pt x="147268" y="62378"/>
                  </a:cubicBezTo>
                  <a:lnTo>
                    <a:pt x="166824" y="62378"/>
                  </a:lnTo>
                  <a:lnTo>
                    <a:pt x="166824" y="3732"/>
                  </a:lnTo>
                  <a:lnTo>
                    <a:pt x="145929" y="3732"/>
                  </a:lnTo>
                  <a:lnTo>
                    <a:pt x="145929" y="25658"/>
                  </a:lnTo>
                  <a:cubicBezTo>
                    <a:pt x="136017" y="7797"/>
                    <a:pt x="115323" y="0"/>
                    <a:pt x="90946" y="0"/>
                  </a:cubicBezTo>
                  <a:cubicBezTo>
                    <a:pt x="38374" y="0"/>
                    <a:pt x="0" y="40853"/>
                    <a:pt x="0" y="97433"/>
                  </a:cubicBezTo>
                  <a:lnTo>
                    <a:pt x="0" y="99566"/>
                  </a:lnTo>
                  <a:cubicBezTo>
                    <a:pt x="201" y="158279"/>
                    <a:pt x="34222" y="196266"/>
                    <a:pt x="89807" y="196266"/>
                  </a:cubicBezTo>
                  <a:cubicBezTo>
                    <a:pt x="132669" y="196266"/>
                    <a:pt x="163475" y="174673"/>
                    <a:pt x="170172" y="13062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2A23FF3-0F0C-C434-6D01-4EEF1015204D}"/>
                </a:ext>
              </a:extLst>
            </p:cNvPr>
            <p:cNvSpPr/>
            <p:nvPr/>
          </p:nvSpPr>
          <p:spPr>
            <a:xfrm>
              <a:off x="1363775" y="811994"/>
              <a:ext cx="153094" cy="141220"/>
            </a:xfrm>
            <a:custGeom>
              <a:avLst/>
              <a:gdLst>
                <a:gd name="connsiteX0" fmla="*/ 133204 w 153094"/>
                <a:gd name="connsiteY0" fmla="*/ 121358 h 141220"/>
                <a:gd name="connsiteX1" fmla="*/ 133204 w 153094"/>
                <a:gd name="connsiteY1" fmla="*/ 67 h 141220"/>
                <a:gd name="connsiteX2" fmla="*/ 91348 w 153094"/>
                <a:gd name="connsiteY2" fmla="*/ 67 h 141220"/>
                <a:gd name="connsiteX3" fmla="*/ 91348 w 153094"/>
                <a:gd name="connsiteY3" fmla="*/ 17394 h 141220"/>
                <a:gd name="connsiteX4" fmla="*/ 110903 w 153094"/>
                <a:gd name="connsiteY4" fmla="*/ 17394 h 141220"/>
                <a:gd name="connsiteX5" fmla="*/ 110903 w 153094"/>
                <a:gd name="connsiteY5" fmla="*/ 83638 h 141220"/>
                <a:gd name="connsiteX6" fmla="*/ 76828 w 153094"/>
                <a:gd name="connsiteY6" fmla="*/ 121969 h 141220"/>
                <a:gd name="connsiteX7" fmla="*/ 73668 w 153094"/>
                <a:gd name="connsiteY7" fmla="*/ 122024 h 141220"/>
                <a:gd name="connsiteX8" fmla="*/ 41723 w 153094"/>
                <a:gd name="connsiteY8" fmla="*/ 86637 h 141220"/>
                <a:gd name="connsiteX9" fmla="*/ 41723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238 w 153094"/>
                <a:gd name="connsiteY15" fmla="*/ 115360 h 141220"/>
                <a:gd name="connsiteX16" fmla="*/ 111238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204" y="121358"/>
                  </a:moveTo>
                  <a:lnTo>
                    <a:pt x="133204" y="67"/>
                  </a:lnTo>
                  <a:lnTo>
                    <a:pt x="91348" y="67"/>
                  </a:lnTo>
                  <a:lnTo>
                    <a:pt x="91348" y="17394"/>
                  </a:lnTo>
                  <a:lnTo>
                    <a:pt x="110903" y="17394"/>
                  </a:lnTo>
                  <a:lnTo>
                    <a:pt x="110903" y="83638"/>
                  </a:lnTo>
                  <a:cubicBezTo>
                    <a:pt x="112130" y="103586"/>
                    <a:pt x="96875" y="120748"/>
                    <a:pt x="76828" y="121969"/>
                  </a:cubicBezTo>
                  <a:cubicBezTo>
                    <a:pt x="75776" y="122033"/>
                    <a:pt x="74721" y="122052"/>
                    <a:pt x="73668" y="122024"/>
                  </a:cubicBezTo>
                  <a:cubicBezTo>
                    <a:pt x="52237" y="122024"/>
                    <a:pt x="41723" y="111362"/>
                    <a:pt x="41723" y="86637"/>
                  </a:cubicBezTo>
                  <a:lnTo>
                    <a:pt x="41723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647" y="141218"/>
                    <a:pt x="67841" y="141218"/>
                  </a:cubicBezTo>
                  <a:cubicBezTo>
                    <a:pt x="86045" y="141416"/>
                    <a:pt x="102817" y="131422"/>
                    <a:pt x="111238" y="115360"/>
                  </a:cubicBezTo>
                  <a:lnTo>
                    <a:pt x="111238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DDFF69A-EF42-DC01-8F91-338F63700764}"/>
                </a:ext>
              </a:extLst>
            </p:cNvPr>
            <p:cNvSpPr/>
            <p:nvPr/>
          </p:nvSpPr>
          <p:spPr>
            <a:xfrm>
              <a:off x="2972474" y="811994"/>
              <a:ext cx="153094" cy="141220"/>
            </a:xfrm>
            <a:custGeom>
              <a:avLst/>
              <a:gdLst>
                <a:gd name="connsiteX0" fmla="*/ 133539 w 153094"/>
                <a:gd name="connsiteY0" fmla="*/ 121358 h 141220"/>
                <a:gd name="connsiteX1" fmla="*/ 133539 w 153094"/>
                <a:gd name="connsiteY1" fmla="*/ 67 h 141220"/>
                <a:gd name="connsiteX2" fmla="*/ 91750 w 153094"/>
                <a:gd name="connsiteY2" fmla="*/ 67 h 141220"/>
                <a:gd name="connsiteX3" fmla="*/ 91750 w 153094"/>
                <a:gd name="connsiteY3" fmla="*/ 17394 h 141220"/>
                <a:gd name="connsiteX4" fmla="*/ 111305 w 153094"/>
                <a:gd name="connsiteY4" fmla="*/ 17394 h 141220"/>
                <a:gd name="connsiteX5" fmla="*/ 111305 w 153094"/>
                <a:gd name="connsiteY5" fmla="*/ 83638 h 141220"/>
                <a:gd name="connsiteX6" fmla="*/ 77241 w 153094"/>
                <a:gd name="connsiteY6" fmla="*/ 121978 h 141220"/>
                <a:gd name="connsiteX7" fmla="*/ 73735 w 153094"/>
                <a:gd name="connsiteY7" fmla="*/ 122024 h 141220"/>
                <a:gd name="connsiteX8" fmla="*/ 41857 w 153094"/>
                <a:gd name="connsiteY8" fmla="*/ 86637 h 141220"/>
                <a:gd name="connsiteX9" fmla="*/ 41857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305 w 153094"/>
                <a:gd name="connsiteY15" fmla="*/ 115360 h 141220"/>
                <a:gd name="connsiteX16" fmla="*/ 111305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539" y="121358"/>
                  </a:moveTo>
                  <a:lnTo>
                    <a:pt x="133539" y="67"/>
                  </a:lnTo>
                  <a:lnTo>
                    <a:pt x="91750" y="67"/>
                  </a:lnTo>
                  <a:lnTo>
                    <a:pt x="91750" y="17394"/>
                  </a:lnTo>
                  <a:lnTo>
                    <a:pt x="111305" y="17394"/>
                  </a:lnTo>
                  <a:lnTo>
                    <a:pt x="111305" y="83638"/>
                  </a:lnTo>
                  <a:cubicBezTo>
                    <a:pt x="112538" y="103586"/>
                    <a:pt x="97287" y="120752"/>
                    <a:pt x="77241" y="121978"/>
                  </a:cubicBezTo>
                  <a:cubicBezTo>
                    <a:pt x="76074" y="122050"/>
                    <a:pt x="74903" y="122065"/>
                    <a:pt x="73735" y="122024"/>
                  </a:cubicBezTo>
                  <a:cubicBezTo>
                    <a:pt x="52304" y="122024"/>
                    <a:pt x="41857" y="111362"/>
                    <a:pt x="41857" y="86637"/>
                  </a:cubicBezTo>
                  <a:lnTo>
                    <a:pt x="41857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981" y="141218"/>
                    <a:pt x="67841" y="141218"/>
                  </a:cubicBezTo>
                  <a:cubicBezTo>
                    <a:pt x="86061" y="141410"/>
                    <a:pt x="102850" y="131421"/>
                    <a:pt x="111305" y="115360"/>
                  </a:cubicBezTo>
                  <a:lnTo>
                    <a:pt x="111305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E2E8BCF-9944-7462-C775-052958D88F26}"/>
                </a:ext>
              </a:extLst>
            </p:cNvPr>
            <p:cNvSpPr/>
            <p:nvPr/>
          </p:nvSpPr>
          <p:spPr>
            <a:xfrm>
              <a:off x="1533613" y="743484"/>
              <a:ext cx="62215" cy="207395"/>
            </a:xfrm>
            <a:custGeom>
              <a:avLst/>
              <a:gdLst>
                <a:gd name="connsiteX0" fmla="*/ 42593 w 62215"/>
                <a:gd name="connsiteY0" fmla="*/ 190001 h 207395"/>
                <a:gd name="connsiteX1" fmla="*/ 42593 w 62215"/>
                <a:gd name="connsiteY1" fmla="*/ 0 h 207395"/>
                <a:gd name="connsiteX2" fmla="*/ 0 w 62215"/>
                <a:gd name="connsiteY2" fmla="*/ 0 h 207395"/>
                <a:gd name="connsiteX3" fmla="*/ 0 w 62215"/>
                <a:gd name="connsiteY3" fmla="*/ 17394 h 207395"/>
                <a:gd name="connsiteX4" fmla="*/ 20091 w 62215"/>
                <a:gd name="connsiteY4" fmla="*/ 17394 h 207395"/>
                <a:gd name="connsiteX5" fmla="*/ 20091 w 62215"/>
                <a:gd name="connsiteY5" fmla="*/ 190001 h 207395"/>
                <a:gd name="connsiteX6" fmla="*/ 536 w 62215"/>
                <a:gd name="connsiteY6" fmla="*/ 190001 h 207395"/>
                <a:gd name="connsiteX7" fmla="*/ 536 w 62215"/>
                <a:gd name="connsiteY7" fmla="*/ 207395 h 207395"/>
                <a:gd name="connsiteX8" fmla="*/ 62216 w 62215"/>
                <a:gd name="connsiteY8" fmla="*/ 207395 h 207395"/>
                <a:gd name="connsiteX9" fmla="*/ 62216 w 62215"/>
                <a:gd name="connsiteY9" fmla="*/ 190001 h 207395"/>
                <a:gd name="connsiteX10" fmla="*/ 42593 w 62215"/>
                <a:gd name="connsiteY10" fmla="*/ 190001 h 20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215" h="207395">
                  <a:moveTo>
                    <a:pt x="42593" y="190001"/>
                  </a:moveTo>
                  <a:lnTo>
                    <a:pt x="42593" y="0"/>
                  </a:lnTo>
                  <a:lnTo>
                    <a:pt x="0" y="0"/>
                  </a:lnTo>
                  <a:lnTo>
                    <a:pt x="0" y="17394"/>
                  </a:lnTo>
                  <a:lnTo>
                    <a:pt x="20091" y="17394"/>
                  </a:lnTo>
                  <a:lnTo>
                    <a:pt x="20091" y="190001"/>
                  </a:lnTo>
                  <a:lnTo>
                    <a:pt x="536" y="190001"/>
                  </a:lnTo>
                  <a:lnTo>
                    <a:pt x="536" y="207395"/>
                  </a:lnTo>
                  <a:lnTo>
                    <a:pt x="62216" y="207395"/>
                  </a:lnTo>
                  <a:lnTo>
                    <a:pt x="62216" y="190001"/>
                  </a:lnTo>
                  <a:lnTo>
                    <a:pt x="42593" y="190001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CC1C607-ADE9-F67A-6D14-D29A2EB1B5F0}"/>
                </a:ext>
              </a:extLst>
            </p:cNvPr>
            <p:cNvSpPr/>
            <p:nvPr/>
          </p:nvSpPr>
          <p:spPr>
            <a:xfrm>
              <a:off x="1615451" y="812061"/>
              <a:ext cx="62483" cy="138818"/>
            </a:xfrm>
            <a:custGeom>
              <a:avLst/>
              <a:gdLst>
                <a:gd name="connsiteX0" fmla="*/ 42325 w 62483"/>
                <a:gd name="connsiteY0" fmla="*/ 121425 h 138818"/>
                <a:gd name="connsiteX1" fmla="*/ 42325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091 w 62483"/>
                <a:gd name="connsiteY4" fmla="*/ 17327 h 138818"/>
                <a:gd name="connsiteX5" fmla="*/ 20091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25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62E34B0-18CC-AA76-4F0C-E277C65BDBD8}"/>
                </a:ext>
              </a:extLst>
            </p:cNvPr>
            <p:cNvSpPr/>
            <p:nvPr/>
          </p:nvSpPr>
          <p:spPr>
            <a:xfrm>
              <a:off x="1630184" y="752280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0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4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992FACE-8B9A-12AC-84E4-A4ACAD0DBBB8}"/>
                </a:ext>
              </a:extLst>
            </p:cNvPr>
            <p:cNvSpPr/>
            <p:nvPr/>
          </p:nvSpPr>
          <p:spPr>
            <a:xfrm>
              <a:off x="1694543" y="808853"/>
              <a:ext cx="154768" cy="141826"/>
            </a:xfrm>
            <a:custGeom>
              <a:avLst/>
              <a:gdLst>
                <a:gd name="connsiteX0" fmla="*/ 135147 w 154768"/>
                <a:gd name="connsiteY0" fmla="*/ 124499 h 141826"/>
                <a:gd name="connsiteX1" fmla="*/ 135147 w 154768"/>
                <a:gd name="connsiteY1" fmla="*/ 55256 h 141826"/>
                <a:gd name="connsiteX2" fmla="*/ 86325 w 154768"/>
                <a:gd name="connsiteY2" fmla="*/ 8 h 141826"/>
                <a:gd name="connsiteX3" fmla="*/ 42392 w 154768"/>
                <a:gd name="connsiteY3" fmla="*/ 25933 h 141826"/>
                <a:gd name="connsiteX4" fmla="*/ 42392 w 154768"/>
                <a:gd name="connsiteY4" fmla="*/ 3207 h 141826"/>
                <a:gd name="connsiteX5" fmla="*/ 0 w 154768"/>
                <a:gd name="connsiteY5" fmla="*/ 3207 h 141826"/>
                <a:gd name="connsiteX6" fmla="*/ 0 w 154768"/>
                <a:gd name="connsiteY6" fmla="*/ 20535 h 141826"/>
                <a:gd name="connsiteX7" fmla="*/ 20091 w 154768"/>
                <a:gd name="connsiteY7" fmla="*/ 20535 h 141826"/>
                <a:gd name="connsiteX8" fmla="*/ 20091 w 154768"/>
                <a:gd name="connsiteY8" fmla="*/ 124499 h 141826"/>
                <a:gd name="connsiteX9" fmla="*/ 536 w 154768"/>
                <a:gd name="connsiteY9" fmla="*/ 124499 h 141826"/>
                <a:gd name="connsiteX10" fmla="*/ 536 w 154768"/>
                <a:gd name="connsiteY10" fmla="*/ 141826 h 141826"/>
                <a:gd name="connsiteX11" fmla="*/ 62484 w 154768"/>
                <a:gd name="connsiteY11" fmla="*/ 141826 h 141826"/>
                <a:gd name="connsiteX12" fmla="*/ 62484 w 154768"/>
                <a:gd name="connsiteY12" fmla="*/ 124499 h 141826"/>
                <a:gd name="connsiteX13" fmla="*/ 42392 w 154768"/>
                <a:gd name="connsiteY13" fmla="*/ 124499 h 141826"/>
                <a:gd name="connsiteX14" fmla="*/ 42392 w 154768"/>
                <a:gd name="connsiteY14" fmla="*/ 56855 h 141826"/>
                <a:gd name="connsiteX15" fmla="*/ 77142 w 154768"/>
                <a:gd name="connsiteY15" fmla="*/ 19257 h 141826"/>
                <a:gd name="connsiteX16" fmla="*/ 80432 w 154768"/>
                <a:gd name="connsiteY16" fmla="*/ 19268 h 141826"/>
                <a:gd name="connsiteX17" fmla="*/ 112912 w 154768"/>
                <a:gd name="connsiteY17" fmla="*/ 53657 h 141826"/>
                <a:gd name="connsiteX18" fmla="*/ 112912 w 154768"/>
                <a:gd name="connsiteY18" fmla="*/ 124499 h 141826"/>
                <a:gd name="connsiteX19" fmla="*/ 92821 w 154768"/>
                <a:gd name="connsiteY19" fmla="*/ 124499 h 141826"/>
                <a:gd name="connsiteX20" fmla="*/ 92821 w 154768"/>
                <a:gd name="connsiteY20" fmla="*/ 141826 h 141826"/>
                <a:gd name="connsiteX21" fmla="*/ 154769 w 154768"/>
                <a:gd name="connsiteY21" fmla="*/ 141826 h 141826"/>
                <a:gd name="connsiteX22" fmla="*/ 154769 w 154768"/>
                <a:gd name="connsiteY22" fmla="*/ 124499 h 14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68" h="141826">
                  <a:moveTo>
                    <a:pt x="135147" y="124499"/>
                  </a:moveTo>
                  <a:lnTo>
                    <a:pt x="135147" y="55256"/>
                  </a:lnTo>
                  <a:cubicBezTo>
                    <a:pt x="135147" y="15270"/>
                    <a:pt x="114520" y="8"/>
                    <a:pt x="86325" y="8"/>
                  </a:cubicBezTo>
                  <a:cubicBezTo>
                    <a:pt x="67927" y="-332"/>
                    <a:pt x="50917" y="9705"/>
                    <a:pt x="42392" y="25933"/>
                  </a:cubicBezTo>
                  <a:lnTo>
                    <a:pt x="42392" y="3207"/>
                  </a:lnTo>
                  <a:lnTo>
                    <a:pt x="0" y="3207"/>
                  </a:lnTo>
                  <a:lnTo>
                    <a:pt x="0" y="20535"/>
                  </a:lnTo>
                  <a:lnTo>
                    <a:pt x="20091" y="20535"/>
                  </a:lnTo>
                  <a:lnTo>
                    <a:pt x="20091" y="124499"/>
                  </a:lnTo>
                  <a:lnTo>
                    <a:pt x="536" y="124499"/>
                  </a:lnTo>
                  <a:lnTo>
                    <a:pt x="536" y="141826"/>
                  </a:lnTo>
                  <a:lnTo>
                    <a:pt x="62484" y="141826"/>
                  </a:lnTo>
                  <a:lnTo>
                    <a:pt x="62484" y="124499"/>
                  </a:lnTo>
                  <a:lnTo>
                    <a:pt x="42392" y="124499"/>
                  </a:lnTo>
                  <a:lnTo>
                    <a:pt x="42392" y="56855"/>
                  </a:lnTo>
                  <a:cubicBezTo>
                    <a:pt x="41555" y="36924"/>
                    <a:pt x="57113" y="20090"/>
                    <a:pt x="77142" y="19257"/>
                  </a:cubicBezTo>
                  <a:cubicBezTo>
                    <a:pt x="78238" y="19211"/>
                    <a:pt x="79336" y="19215"/>
                    <a:pt x="80432" y="19268"/>
                  </a:cubicBezTo>
                  <a:cubicBezTo>
                    <a:pt x="102130" y="19268"/>
                    <a:pt x="112912" y="30198"/>
                    <a:pt x="112912" y="53657"/>
                  </a:cubicBezTo>
                  <a:lnTo>
                    <a:pt x="112912" y="124499"/>
                  </a:lnTo>
                  <a:lnTo>
                    <a:pt x="92821" y="124499"/>
                  </a:lnTo>
                  <a:lnTo>
                    <a:pt x="92821" y="141826"/>
                  </a:lnTo>
                  <a:lnTo>
                    <a:pt x="154769" y="141826"/>
                  </a:lnTo>
                  <a:lnTo>
                    <a:pt x="154769" y="124499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76FC727-AF19-160B-873E-D704B1B3F24D}"/>
                </a:ext>
              </a:extLst>
            </p:cNvPr>
            <p:cNvSpPr/>
            <p:nvPr/>
          </p:nvSpPr>
          <p:spPr>
            <a:xfrm>
              <a:off x="1861768" y="808862"/>
              <a:ext cx="129788" cy="141950"/>
            </a:xfrm>
            <a:custGeom>
              <a:avLst/>
              <a:gdLst>
                <a:gd name="connsiteX0" fmla="*/ 111037 w 129788"/>
                <a:gd name="connsiteY0" fmla="*/ 124490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490 h 141950"/>
                <a:gd name="connsiteX15" fmla="*/ 88736 w 129788"/>
                <a:gd name="connsiteY15" fmla="*/ 93035 h 141950"/>
                <a:gd name="connsiteX16" fmla="*/ 47750 w 129788"/>
                <a:gd name="connsiteY16" fmla="*/ 126356 h 141950"/>
                <a:gd name="connsiteX17" fmla="*/ 22234 w 129788"/>
                <a:gd name="connsiteY17" fmla="*/ 102898 h 141950"/>
                <a:gd name="connsiteX18" fmla="*/ 69984 w 129788"/>
                <a:gd name="connsiteY18" fmla="*/ 75374 h 141950"/>
                <a:gd name="connsiteX19" fmla="*/ 88736 w 129788"/>
                <a:gd name="connsiteY19" fmla="*/ 75374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490"/>
                  </a:moveTo>
                  <a:lnTo>
                    <a:pt x="111037" y="49916"/>
                  </a:lnTo>
                  <a:cubicBezTo>
                    <a:pt x="111037" y="9597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249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552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490"/>
                  </a:lnTo>
                  <a:close/>
                  <a:moveTo>
                    <a:pt x="88736" y="93035"/>
                  </a:moveTo>
                  <a:cubicBezTo>
                    <a:pt x="88736" y="114360"/>
                    <a:pt x="70520" y="126356"/>
                    <a:pt x="47750" y="126356"/>
                  </a:cubicBezTo>
                  <a:cubicBezTo>
                    <a:pt x="28663" y="126356"/>
                    <a:pt x="22234" y="115693"/>
                    <a:pt x="22234" y="102898"/>
                  </a:cubicBezTo>
                  <a:cubicBezTo>
                    <a:pt x="22234" y="82905"/>
                    <a:pt x="42325" y="75374"/>
                    <a:pt x="69984" y="75374"/>
                  </a:cubicBezTo>
                  <a:lnTo>
                    <a:pt x="88736" y="75374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594B8F68-D369-423E-83A9-78A211158C88}"/>
                </a:ext>
              </a:extLst>
            </p:cNvPr>
            <p:cNvSpPr/>
            <p:nvPr/>
          </p:nvSpPr>
          <p:spPr>
            <a:xfrm>
              <a:off x="2008500" y="808862"/>
              <a:ext cx="92754" cy="141817"/>
            </a:xfrm>
            <a:custGeom>
              <a:avLst/>
              <a:gdLst>
                <a:gd name="connsiteX0" fmla="*/ 92754 w 92754"/>
                <a:gd name="connsiteY0" fmla="*/ 21926 h 141817"/>
                <a:gd name="connsiteX1" fmla="*/ 92754 w 92754"/>
                <a:gd name="connsiteY1" fmla="*/ 0 h 141817"/>
                <a:gd name="connsiteX2" fmla="*/ 42325 w 92754"/>
                <a:gd name="connsiteY2" fmla="*/ 29123 h 141817"/>
                <a:gd name="connsiteX3" fmla="*/ 42325 w 92754"/>
                <a:gd name="connsiteY3" fmla="*/ 3199 h 141817"/>
                <a:gd name="connsiteX4" fmla="*/ 0 w 92754"/>
                <a:gd name="connsiteY4" fmla="*/ 3199 h 141817"/>
                <a:gd name="connsiteX5" fmla="*/ 0 w 92754"/>
                <a:gd name="connsiteY5" fmla="*/ 20526 h 141817"/>
                <a:gd name="connsiteX6" fmla="*/ 20091 w 92754"/>
                <a:gd name="connsiteY6" fmla="*/ 20526 h 141817"/>
                <a:gd name="connsiteX7" fmla="*/ 20091 w 92754"/>
                <a:gd name="connsiteY7" fmla="*/ 124490 h 141817"/>
                <a:gd name="connsiteX8" fmla="*/ 536 w 92754"/>
                <a:gd name="connsiteY8" fmla="*/ 124490 h 141817"/>
                <a:gd name="connsiteX9" fmla="*/ 536 w 92754"/>
                <a:gd name="connsiteY9" fmla="*/ 141818 h 141817"/>
                <a:gd name="connsiteX10" fmla="*/ 63823 w 92754"/>
                <a:gd name="connsiteY10" fmla="*/ 141818 h 141817"/>
                <a:gd name="connsiteX11" fmla="*/ 63823 w 92754"/>
                <a:gd name="connsiteY11" fmla="*/ 124490 h 141817"/>
                <a:gd name="connsiteX12" fmla="*/ 42325 w 92754"/>
                <a:gd name="connsiteY12" fmla="*/ 124490 h 141817"/>
                <a:gd name="connsiteX13" fmla="*/ 42325 w 92754"/>
                <a:gd name="connsiteY13" fmla="*/ 65377 h 141817"/>
                <a:gd name="connsiteX14" fmla="*/ 92754 w 92754"/>
                <a:gd name="connsiteY14" fmla="*/ 21926 h 14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754" h="141817">
                  <a:moveTo>
                    <a:pt x="92754" y="21926"/>
                  </a:moveTo>
                  <a:lnTo>
                    <a:pt x="92754" y="0"/>
                  </a:lnTo>
                  <a:cubicBezTo>
                    <a:pt x="63823" y="0"/>
                    <a:pt x="48755" y="14395"/>
                    <a:pt x="42325" y="29123"/>
                  </a:cubicBezTo>
                  <a:lnTo>
                    <a:pt x="42325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490"/>
                  </a:lnTo>
                  <a:lnTo>
                    <a:pt x="536" y="124490"/>
                  </a:lnTo>
                  <a:lnTo>
                    <a:pt x="536" y="141818"/>
                  </a:lnTo>
                  <a:lnTo>
                    <a:pt x="63823" y="141818"/>
                  </a:lnTo>
                  <a:lnTo>
                    <a:pt x="63823" y="124490"/>
                  </a:lnTo>
                  <a:lnTo>
                    <a:pt x="42325" y="124490"/>
                  </a:lnTo>
                  <a:lnTo>
                    <a:pt x="42325" y="65377"/>
                  </a:lnTo>
                  <a:cubicBezTo>
                    <a:pt x="42325" y="31189"/>
                    <a:pt x="62216" y="21926"/>
                    <a:pt x="92754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27FC376-1390-519A-7D1A-FEC4996F3467}"/>
                </a:ext>
              </a:extLst>
            </p:cNvPr>
            <p:cNvSpPr/>
            <p:nvPr/>
          </p:nvSpPr>
          <p:spPr>
            <a:xfrm>
              <a:off x="2323999" y="760878"/>
              <a:ext cx="71591" cy="190001"/>
            </a:xfrm>
            <a:custGeom>
              <a:avLst/>
              <a:gdLst>
                <a:gd name="connsiteX0" fmla="*/ 71591 w 71591"/>
                <a:gd name="connsiteY0" fmla="*/ 17327 h 190001"/>
                <a:gd name="connsiteX1" fmla="*/ 71591 w 71591"/>
                <a:gd name="connsiteY1" fmla="*/ 0 h 190001"/>
                <a:gd name="connsiteX2" fmla="*/ 0 w 71591"/>
                <a:gd name="connsiteY2" fmla="*/ 0 h 190001"/>
                <a:gd name="connsiteX3" fmla="*/ 0 w 71591"/>
                <a:gd name="connsiteY3" fmla="*/ 17327 h 190001"/>
                <a:gd name="connsiteX4" fmla="*/ 24176 w 71591"/>
                <a:gd name="connsiteY4" fmla="*/ 17327 h 190001"/>
                <a:gd name="connsiteX5" fmla="*/ 24176 w 71591"/>
                <a:gd name="connsiteY5" fmla="*/ 172607 h 190001"/>
                <a:gd name="connsiteX6" fmla="*/ 0 w 71591"/>
                <a:gd name="connsiteY6" fmla="*/ 172607 h 190001"/>
                <a:gd name="connsiteX7" fmla="*/ 0 w 71591"/>
                <a:gd name="connsiteY7" fmla="*/ 190001 h 190001"/>
                <a:gd name="connsiteX8" fmla="*/ 71591 w 71591"/>
                <a:gd name="connsiteY8" fmla="*/ 190001 h 190001"/>
                <a:gd name="connsiteX9" fmla="*/ 71591 w 71591"/>
                <a:gd name="connsiteY9" fmla="*/ 172607 h 190001"/>
                <a:gd name="connsiteX10" fmla="*/ 47482 w 71591"/>
                <a:gd name="connsiteY10" fmla="*/ 172607 h 190001"/>
                <a:gd name="connsiteX11" fmla="*/ 47482 w 71591"/>
                <a:gd name="connsiteY11" fmla="*/ 17327 h 190001"/>
                <a:gd name="connsiteX12" fmla="*/ 71591 w 71591"/>
                <a:gd name="connsiteY12" fmla="*/ 17327 h 19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591" h="190001">
                  <a:moveTo>
                    <a:pt x="71591" y="17327"/>
                  </a:moveTo>
                  <a:lnTo>
                    <a:pt x="71591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4176" y="17327"/>
                  </a:lnTo>
                  <a:lnTo>
                    <a:pt x="24176" y="172607"/>
                  </a:lnTo>
                  <a:lnTo>
                    <a:pt x="0" y="172607"/>
                  </a:lnTo>
                  <a:lnTo>
                    <a:pt x="0" y="190001"/>
                  </a:lnTo>
                  <a:lnTo>
                    <a:pt x="71591" y="190001"/>
                  </a:lnTo>
                  <a:lnTo>
                    <a:pt x="71591" y="172607"/>
                  </a:lnTo>
                  <a:lnTo>
                    <a:pt x="47482" y="172607"/>
                  </a:lnTo>
                  <a:lnTo>
                    <a:pt x="47482" y="17327"/>
                  </a:lnTo>
                  <a:lnTo>
                    <a:pt x="71591" y="1732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E14D53A2-3AEA-7D6B-1A4D-B043C5BE01BE}"/>
                </a:ext>
              </a:extLst>
            </p:cNvPr>
            <p:cNvSpPr/>
            <p:nvPr/>
          </p:nvSpPr>
          <p:spPr>
            <a:xfrm>
              <a:off x="2118533" y="812061"/>
              <a:ext cx="147737" cy="187335"/>
            </a:xfrm>
            <a:custGeom>
              <a:avLst/>
              <a:gdLst>
                <a:gd name="connsiteX0" fmla="*/ 87129 w 147737"/>
                <a:gd name="connsiteY0" fmla="*/ 0 h 187335"/>
                <a:gd name="connsiteX1" fmla="*/ 87129 w 147737"/>
                <a:gd name="connsiteY1" fmla="*/ 17327 h 187335"/>
                <a:gd name="connsiteX2" fmla="*/ 108358 w 147737"/>
                <a:gd name="connsiteY2" fmla="*/ 17327 h 187335"/>
                <a:gd name="connsiteX3" fmla="*/ 76413 w 147737"/>
                <a:gd name="connsiteY3" fmla="*/ 99299 h 187335"/>
                <a:gd name="connsiteX4" fmla="*/ 41321 w 147737"/>
                <a:gd name="connsiteY4" fmla="*/ 17327 h 187335"/>
                <a:gd name="connsiteX5" fmla="*/ 61412 w 147737"/>
                <a:gd name="connsiteY5" fmla="*/ 17327 h 187335"/>
                <a:gd name="connsiteX6" fmla="*/ 61412 w 147737"/>
                <a:gd name="connsiteY6" fmla="*/ 0 h 187335"/>
                <a:gd name="connsiteX7" fmla="*/ 0 w 147737"/>
                <a:gd name="connsiteY7" fmla="*/ 0 h 187335"/>
                <a:gd name="connsiteX8" fmla="*/ 0 w 147737"/>
                <a:gd name="connsiteY8" fmla="*/ 17327 h 187335"/>
                <a:gd name="connsiteX9" fmla="*/ 17680 w 147737"/>
                <a:gd name="connsiteY9" fmla="*/ 17327 h 187335"/>
                <a:gd name="connsiteX10" fmla="*/ 64560 w 147737"/>
                <a:gd name="connsiteY10" fmla="*/ 124357 h 187335"/>
                <a:gd name="connsiteX11" fmla="*/ 57863 w 147737"/>
                <a:gd name="connsiteY11" fmla="*/ 140685 h 187335"/>
                <a:gd name="connsiteX12" fmla="*/ 31074 w 147737"/>
                <a:gd name="connsiteY12" fmla="*/ 170275 h 187335"/>
                <a:gd name="connsiteX13" fmla="*/ 15269 w 147737"/>
                <a:gd name="connsiteY13" fmla="*/ 168875 h 187335"/>
                <a:gd name="connsiteX14" fmla="*/ 15269 w 147737"/>
                <a:gd name="connsiteY14" fmla="*/ 185469 h 187335"/>
                <a:gd name="connsiteX15" fmla="*/ 35360 w 147737"/>
                <a:gd name="connsiteY15" fmla="*/ 187335 h 187335"/>
                <a:gd name="connsiteX16" fmla="*/ 74672 w 147737"/>
                <a:gd name="connsiteY16" fmla="*/ 152147 h 187335"/>
                <a:gd name="connsiteX17" fmla="*/ 130593 w 147737"/>
                <a:gd name="connsiteY17" fmla="*/ 17327 h 187335"/>
                <a:gd name="connsiteX18" fmla="*/ 147737 w 147737"/>
                <a:gd name="connsiteY18" fmla="*/ 17327 h 187335"/>
                <a:gd name="connsiteX19" fmla="*/ 147737 w 147737"/>
                <a:gd name="connsiteY19" fmla="*/ 0 h 1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737" h="187335">
                  <a:moveTo>
                    <a:pt x="87129" y="0"/>
                  </a:moveTo>
                  <a:lnTo>
                    <a:pt x="87129" y="17327"/>
                  </a:lnTo>
                  <a:lnTo>
                    <a:pt x="108358" y="17327"/>
                  </a:lnTo>
                  <a:lnTo>
                    <a:pt x="76413" y="99299"/>
                  </a:lnTo>
                  <a:lnTo>
                    <a:pt x="41321" y="17327"/>
                  </a:lnTo>
                  <a:lnTo>
                    <a:pt x="61412" y="17327"/>
                  </a:lnTo>
                  <a:lnTo>
                    <a:pt x="6141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7680" y="17327"/>
                  </a:lnTo>
                  <a:lnTo>
                    <a:pt x="64560" y="124357"/>
                  </a:lnTo>
                  <a:lnTo>
                    <a:pt x="57863" y="140685"/>
                  </a:lnTo>
                  <a:cubicBezTo>
                    <a:pt x="50362" y="155080"/>
                    <a:pt x="49491" y="170275"/>
                    <a:pt x="31074" y="170275"/>
                  </a:cubicBezTo>
                  <a:cubicBezTo>
                    <a:pt x="26520" y="170275"/>
                    <a:pt x="19288" y="169142"/>
                    <a:pt x="15269" y="168875"/>
                  </a:cubicBezTo>
                  <a:lnTo>
                    <a:pt x="15269" y="185469"/>
                  </a:lnTo>
                  <a:cubicBezTo>
                    <a:pt x="21922" y="186498"/>
                    <a:pt x="28631" y="187121"/>
                    <a:pt x="35360" y="187335"/>
                  </a:cubicBezTo>
                  <a:cubicBezTo>
                    <a:pt x="60340" y="187335"/>
                    <a:pt x="65832" y="172940"/>
                    <a:pt x="74672" y="152147"/>
                  </a:cubicBezTo>
                  <a:lnTo>
                    <a:pt x="130593" y="17327"/>
                  </a:lnTo>
                  <a:lnTo>
                    <a:pt x="147737" y="17327"/>
                  </a:lnTo>
                  <a:lnTo>
                    <a:pt x="147737" y="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7E25B4C-D3C6-6545-A3EE-35E4AD068CDC}"/>
                </a:ext>
              </a:extLst>
            </p:cNvPr>
            <p:cNvSpPr/>
            <p:nvPr/>
          </p:nvSpPr>
          <p:spPr>
            <a:xfrm>
              <a:off x="2415212" y="808852"/>
              <a:ext cx="154701" cy="141827"/>
            </a:xfrm>
            <a:custGeom>
              <a:avLst/>
              <a:gdLst>
                <a:gd name="connsiteX0" fmla="*/ 135146 w 154701"/>
                <a:gd name="connsiteY0" fmla="*/ 124500 h 141827"/>
                <a:gd name="connsiteX1" fmla="*/ 135146 w 154701"/>
                <a:gd name="connsiteY1" fmla="*/ 55257 h 141827"/>
                <a:gd name="connsiteX2" fmla="*/ 86392 w 154701"/>
                <a:gd name="connsiteY2" fmla="*/ 10 h 141827"/>
                <a:gd name="connsiteX3" fmla="*/ 42392 w 154701"/>
                <a:gd name="connsiteY3" fmla="*/ 25934 h 141827"/>
                <a:gd name="connsiteX4" fmla="*/ 42392 w 154701"/>
                <a:gd name="connsiteY4" fmla="*/ 3209 h 141827"/>
                <a:gd name="connsiteX5" fmla="*/ 0 w 154701"/>
                <a:gd name="connsiteY5" fmla="*/ 3209 h 141827"/>
                <a:gd name="connsiteX6" fmla="*/ 0 w 154701"/>
                <a:gd name="connsiteY6" fmla="*/ 20536 h 141827"/>
                <a:gd name="connsiteX7" fmla="*/ 20091 w 154701"/>
                <a:gd name="connsiteY7" fmla="*/ 20536 h 141827"/>
                <a:gd name="connsiteX8" fmla="*/ 20091 w 154701"/>
                <a:gd name="connsiteY8" fmla="*/ 124500 h 141827"/>
                <a:gd name="connsiteX9" fmla="*/ 469 w 154701"/>
                <a:gd name="connsiteY9" fmla="*/ 124500 h 141827"/>
                <a:gd name="connsiteX10" fmla="*/ 469 w 154701"/>
                <a:gd name="connsiteY10" fmla="*/ 141827 h 141827"/>
                <a:gd name="connsiteX11" fmla="*/ 62417 w 154701"/>
                <a:gd name="connsiteY11" fmla="*/ 141827 h 141827"/>
                <a:gd name="connsiteX12" fmla="*/ 62417 w 154701"/>
                <a:gd name="connsiteY12" fmla="*/ 124500 h 141827"/>
                <a:gd name="connsiteX13" fmla="*/ 42325 w 154701"/>
                <a:gd name="connsiteY13" fmla="*/ 124500 h 141827"/>
                <a:gd name="connsiteX14" fmla="*/ 42325 w 154701"/>
                <a:gd name="connsiteY14" fmla="*/ 56857 h 141827"/>
                <a:gd name="connsiteX15" fmla="*/ 77075 w 154701"/>
                <a:gd name="connsiteY15" fmla="*/ 19258 h 141827"/>
                <a:gd name="connsiteX16" fmla="*/ 80365 w 154701"/>
                <a:gd name="connsiteY16" fmla="*/ 19270 h 141827"/>
                <a:gd name="connsiteX17" fmla="*/ 112845 w 154701"/>
                <a:gd name="connsiteY17" fmla="*/ 53658 h 141827"/>
                <a:gd name="connsiteX18" fmla="*/ 112845 w 154701"/>
                <a:gd name="connsiteY18" fmla="*/ 124500 h 141827"/>
                <a:gd name="connsiteX19" fmla="*/ 92754 w 154701"/>
                <a:gd name="connsiteY19" fmla="*/ 124500 h 141827"/>
                <a:gd name="connsiteX20" fmla="*/ 92754 w 154701"/>
                <a:gd name="connsiteY20" fmla="*/ 141827 h 141827"/>
                <a:gd name="connsiteX21" fmla="*/ 154702 w 154701"/>
                <a:gd name="connsiteY21" fmla="*/ 141827 h 141827"/>
                <a:gd name="connsiteX22" fmla="*/ 154702 w 154701"/>
                <a:gd name="connsiteY22" fmla="*/ 124500 h 14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01" h="141827">
                  <a:moveTo>
                    <a:pt x="135146" y="124500"/>
                  </a:moveTo>
                  <a:lnTo>
                    <a:pt x="135146" y="55257"/>
                  </a:lnTo>
                  <a:cubicBezTo>
                    <a:pt x="135146" y="15271"/>
                    <a:pt x="114520" y="10"/>
                    <a:pt x="86392" y="10"/>
                  </a:cubicBezTo>
                  <a:cubicBezTo>
                    <a:pt x="67970" y="-357"/>
                    <a:pt x="50928" y="9685"/>
                    <a:pt x="42392" y="25934"/>
                  </a:cubicBezTo>
                  <a:lnTo>
                    <a:pt x="42392" y="3209"/>
                  </a:lnTo>
                  <a:lnTo>
                    <a:pt x="0" y="3209"/>
                  </a:lnTo>
                  <a:lnTo>
                    <a:pt x="0" y="20536"/>
                  </a:lnTo>
                  <a:lnTo>
                    <a:pt x="20091" y="20536"/>
                  </a:lnTo>
                  <a:lnTo>
                    <a:pt x="20091" y="124500"/>
                  </a:lnTo>
                  <a:lnTo>
                    <a:pt x="469" y="124500"/>
                  </a:lnTo>
                  <a:lnTo>
                    <a:pt x="469" y="141827"/>
                  </a:lnTo>
                  <a:lnTo>
                    <a:pt x="62417" y="141827"/>
                  </a:lnTo>
                  <a:lnTo>
                    <a:pt x="62417" y="124500"/>
                  </a:lnTo>
                  <a:lnTo>
                    <a:pt x="42325" y="124500"/>
                  </a:lnTo>
                  <a:lnTo>
                    <a:pt x="42325" y="56857"/>
                  </a:lnTo>
                  <a:cubicBezTo>
                    <a:pt x="41488" y="36925"/>
                    <a:pt x="57046" y="20092"/>
                    <a:pt x="77075" y="19258"/>
                  </a:cubicBezTo>
                  <a:cubicBezTo>
                    <a:pt x="78171" y="19213"/>
                    <a:pt x="79269" y="19216"/>
                    <a:pt x="80365" y="19270"/>
                  </a:cubicBezTo>
                  <a:cubicBezTo>
                    <a:pt x="102130" y="19270"/>
                    <a:pt x="112845" y="30199"/>
                    <a:pt x="112845" y="53658"/>
                  </a:cubicBezTo>
                  <a:lnTo>
                    <a:pt x="112845" y="124500"/>
                  </a:lnTo>
                  <a:lnTo>
                    <a:pt x="92754" y="124500"/>
                  </a:lnTo>
                  <a:lnTo>
                    <a:pt x="92754" y="141827"/>
                  </a:lnTo>
                  <a:lnTo>
                    <a:pt x="154702" y="141827"/>
                  </a:lnTo>
                  <a:lnTo>
                    <a:pt x="154702" y="12450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9EE1554F-1CBE-98AE-9812-EB62F29921E0}"/>
                </a:ext>
              </a:extLst>
            </p:cNvPr>
            <p:cNvSpPr/>
            <p:nvPr/>
          </p:nvSpPr>
          <p:spPr>
            <a:xfrm>
              <a:off x="2584514" y="808862"/>
              <a:ext cx="105680" cy="144350"/>
            </a:xfrm>
            <a:custGeom>
              <a:avLst/>
              <a:gdLst>
                <a:gd name="connsiteX0" fmla="*/ 56255 w 105680"/>
                <a:gd name="connsiteY0" fmla="*/ 60312 h 144350"/>
                <a:gd name="connsiteX1" fmla="*/ 23574 w 105680"/>
                <a:gd name="connsiteY1" fmla="*/ 36854 h 144350"/>
                <a:gd name="connsiteX2" fmla="*/ 49290 w 105680"/>
                <a:gd name="connsiteY2" fmla="*/ 17860 h 144350"/>
                <a:gd name="connsiteX3" fmla="*/ 82776 w 105680"/>
                <a:gd name="connsiteY3" fmla="*/ 42918 h 144350"/>
                <a:gd name="connsiteX4" fmla="*/ 101058 w 105680"/>
                <a:gd name="connsiteY4" fmla="*/ 42918 h 144350"/>
                <a:gd name="connsiteX5" fmla="*/ 101058 w 105680"/>
                <a:gd name="connsiteY5" fmla="*/ 3199 h 144350"/>
                <a:gd name="connsiteX6" fmla="*/ 82240 w 105680"/>
                <a:gd name="connsiteY6" fmla="*/ 3199 h 144350"/>
                <a:gd name="connsiteX7" fmla="*/ 82240 w 105680"/>
                <a:gd name="connsiteY7" fmla="*/ 17061 h 144350"/>
                <a:gd name="connsiteX8" fmla="*/ 47147 w 105680"/>
                <a:gd name="connsiteY8" fmla="*/ 0 h 144350"/>
                <a:gd name="connsiteX9" fmla="*/ 2880 w 105680"/>
                <a:gd name="connsiteY9" fmla="*/ 37387 h 144350"/>
                <a:gd name="connsiteX10" fmla="*/ 51701 w 105680"/>
                <a:gd name="connsiteY10" fmla="*/ 80039 h 144350"/>
                <a:gd name="connsiteX11" fmla="*/ 84718 w 105680"/>
                <a:gd name="connsiteY11" fmla="*/ 103831 h 144350"/>
                <a:gd name="connsiteX12" fmla="*/ 55987 w 105680"/>
                <a:gd name="connsiteY12" fmla="*/ 126756 h 144350"/>
                <a:gd name="connsiteX13" fmla="*/ 18216 w 105680"/>
                <a:gd name="connsiteY13" fmla="*/ 95567 h 144350"/>
                <a:gd name="connsiteX14" fmla="*/ 0 w 105680"/>
                <a:gd name="connsiteY14" fmla="*/ 95567 h 144350"/>
                <a:gd name="connsiteX15" fmla="*/ 0 w 105680"/>
                <a:gd name="connsiteY15" fmla="*/ 142218 h 144350"/>
                <a:gd name="connsiteX16" fmla="*/ 18752 w 105680"/>
                <a:gd name="connsiteY16" fmla="*/ 142218 h 144350"/>
                <a:gd name="connsiteX17" fmla="*/ 18752 w 105680"/>
                <a:gd name="connsiteY17" fmla="*/ 124890 h 144350"/>
                <a:gd name="connsiteX18" fmla="*/ 55251 w 105680"/>
                <a:gd name="connsiteY18" fmla="*/ 144350 h 144350"/>
                <a:gd name="connsiteX19" fmla="*/ 105679 w 105680"/>
                <a:gd name="connsiteY19" fmla="*/ 102498 h 144350"/>
                <a:gd name="connsiteX20" fmla="*/ 56255 w 105680"/>
                <a:gd name="connsiteY20" fmla="*/ 60312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5680" h="144350">
                  <a:moveTo>
                    <a:pt x="56255" y="60312"/>
                  </a:moveTo>
                  <a:cubicBezTo>
                    <a:pt x="30539" y="55248"/>
                    <a:pt x="23574" y="49116"/>
                    <a:pt x="23574" y="36854"/>
                  </a:cubicBezTo>
                  <a:cubicBezTo>
                    <a:pt x="23574" y="24591"/>
                    <a:pt x="33217" y="17860"/>
                    <a:pt x="49290" y="17860"/>
                  </a:cubicBezTo>
                  <a:cubicBezTo>
                    <a:pt x="67506" y="17860"/>
                    <a:pt x="79561" y="27191"/>
                    <a:pt x="82776" y="42918"/>
                  </a:cubicBezTo>
                  <a:lnTo>
                    <a:pt x="101058" y="42918"/>
                  </a:lnTo>
                  <a:lnTo>
                    <a:pt x="101058" y="3199"/>
                  </a:lnTo>
                  <a:lnTo>
                    <a:pt x="82240" y="3199"/>
                  </a:lnTo>
                  <a:lnTo>
                    <a:pt x="82240" y="17061"/>
                  </a:lnTo>
                  <a:cubicBezTo>
                    <a:pt x="77150" y="7198"/>
                    <a:pt x="67506" y="0"/>
                    <a:pt x="47147" y="0"/>
                  </a:cubicBezTo>
                  <a:cubicBezTo>
                    <a:pt x="22770" y="0"/>
                    <a:pt x="2880" y="13862"/>
                    <a:pt x="2880" y="37387"/>
                  </a:cubicBezTo>
                  <a:cubicBezTo>
                    <a:pt x="2880" y="60912"/>
                    <a:pt x="15202" y="73641"/>
                    <a:pt x="51701" y="80039"/>
                  </a:cubicBezTo>
                  <a:cubicBezTo>
                    <a:pt x="73400" y="84104"/>
                    <a:pt x="84718" y="89169"/>
                    <a:pt x="84718" y="103831"/>
                  </a:cubicBezTo>
                  <a:cubicBezTo>
                    <a:pt x="84718" y="118492"/>
                    <a:pt x="75007" y="126756"/>
                    <a:pt x="55987" y="126756"/>
                  </a:cubicBezTo>
                  <a:cubicBezTo>
                    <a:pt x="37359" y="127140"/>
                    <a:pt x="21273" y="113857"/>
                    <a:pt x="18216" y="95567"/>
                  </a:cubicBezTo>
                  <a:lnTo>
                    <a:pt x="0" y="95567"/>
                  </a:lnTo>
                  <a:lnTo>
                    <a:pt x="0" y="142218"/>
                  </a:lnTo>
                  <a:lnTo>
                    <a:pt x="18752" y="142218"/>
                  </a:lnTo>
                  <a:lnTo>
                    <a:pt x="18752" y="124890"/>
                  </a:lnTo>
                  <a:cubicBezTo>
                    <a:pt x="22301" y="133421"/>
                    <a:pt x="33552" y="144350"/>
                    <a:pt x="55251" y="144350"/>
                  </a:cubicBezTo>
                  <a:cubicBezTo>
                    <a:pt x="88736" y="144350"/>
                    <a:pt x="105679" y="127289"/>
                    <a:pt x="105679" y="102498"/>
                  </a:cubicBezTo>
                  <a:cubicBezTo>
                    <a:pt x="105880" y="73108"/>
                    <a:pt x="85187" y="65911"/>
                    <a:pt x="56255" y="6031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9F789E8D-828A-FF57-E601-69AFFC405123}"/>
                </a:ext>
              </a:extLst>
            </p:cNvPr>
            <p:cNvSpPr/>
            <p:nvPr/>
          </p:nvSpPr>
          <p:spPr>
            <a:xfrm>
              <a:off x="2707070" y="778206"/>
              <a:ext cx="80364" cy="174606"/>
            </a:xfrm>
            <a:custGeom>
              <a:avLst/>
              <a:gdLst>
                <a:gd name="connsiteX0" fmla="*/ 62417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099" y="174615"/>
                    <a:pt x="73882" y="173535"/>
                    <a:pt x="80365" y="171407"/>
                  </a:cubicBezTo>
                  <a:lnTo>
                    <a:pt x="80365" y="152747"/>
                  </a:lnTo>
                  <a:cubicBezTo>
                    <a:pt x="74578" y="154690"/>
                    <a:pt x="68523" y="155725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BF818D6-20B4-8E22-F2B6-47A59A91B85A}"/>
                </a:ext>
              </a:extLst>
            </p:cNvPr>
            <p:cNvSpPr/>
            <p:nvPr/>
          </p:nvSpPr>
          <p:spPr>
            <a:xfrm>
              <a:off x="2879117" y="778206"/>
              <a:ext cx="80699" cy="174606"/>
            </a:xfrm>
            <a:custGeom>
              <a:avLst/>
              <a:gdLst>
                <a:gd name="connsiteX0" fmla="*/ 62417 w 80699"/>
                <a:gd name="connsiteY0" fmla="*/ 155813 h 174606"/>
                <a:gd name="connsiteX1" fmla="*/ 42325 w 80699"/>
                <a:gd name="connsiteY1" fmla="*/ 135820 h 174606"/>
                <a:gd name="connsiteX2" fmla="*/ 42325 w 80699"/>
                <a:gd name="connsiteY2" fmla="*/ 51182 h 174606"/>
                <a:gd name="connsiteX3" fmla="*/ 78556 w 80699"/>
                <a:gd name="connsiteY3" fmla="*/ 51182 h 174606"/>
                <a:gd name="connsiteX4" fmla="*/ 78556 w 80699"/>
                <a:gd name="connsiteY4" fmla="*/ 33855 h 174606"/>
                <a:gd name="connsiteX5" fmla="*/ 42392 w 80699"/>
                <a:gd name="connsiteY5" fmla="*/ 33855 h 174606"/>
                <a:gd name="connsiteX6" fmla="*/ 42392 w 80699"/>
                <a:gd name="connsiteY6" fmla="*/ 0 h 174606"/>
                <a:gd name="connsiteX7" fmla="*/ 20091 w 80699"/>
                <a:gd name="connsiteY7" fmla="*/ 0 h 174606"/>
                <a:gd name="connsiteX8" fmla="*/ 20091 w 80699"/>
                <a:gd name="connsiteY8" fmla="*/ 33855 h 174606"/>
                <a:gd name="connsiteX9" fmla="*/ 0 w 80699"/>
                <a:gd name="connsiteY9" fmla="*/ 33855 h 174606"/>
                <a:gd name="connsiteX10" fmla="*/ 0 w 80699"/>
                <a:gd name="connsiteY10" fmla="*/ 51182 h 174606"/>
                <a:gd name="connsiteX11" fmla="*/ 20091 w 80699"/>
                <a:gd name="connsiteY11" fmla="*/ 51182 h 174606"/>
                <a:gd name="connsiteX12" fmla="*/ 20091 w 80699"/>
                <a:gd name="connsiteY12" fmla="*/ 137819 h 174606"/>
                <a:gd name="connsiteX13" fmla="*/ 60608 w 80699"/>
                <a:gd name="connsiteY13" fmla="*/ 174606 h 174606"/>
                <a:gd name="connsiteX14" fmla="*/ 80700 w 80699"/>
                <a:gd name="connsiteY14" fmla="*/ 171407 h 174606"/>
                <a:gd name="connsiteX15" fmla="*/ 80700 w 80699"/>
                <a:gd name="connsiteY15" fmla="*/ 152747 h 174606"/>
                <a:gd name="connsiteX16" fmla="*/ 62417 w 80699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699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92" y="33855"/>
                  </a:lnTo>
                  <a:lnTo>
                    <a:pt x="42392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81" y="174606"/>
                    <a:pt x="60608" y="174606"/>
                  </a:cubicBezTo>
                  <a:cubicBezTo>
                    <a:pt x="67435" y="174628"/>
                    <a:pt x="74220" y="173547"/>
                    <a:pt x="80700" y="171407"/>
                  </a:cubicBezTo>
                  <a:lnTo>
                    <a:pt x="80700" y="152747"/>
                  </a:lnTo>
                  <a:cubicBezTo>
                    <a:pt x="74809" y="154736"/>
                    <a:pt x="68637" y="155771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A8CFE6E3-F048-38E5-132C-1AF97FF6AD66}"/>
                </a:ext>
              </a:extLst>
            </p:cNvPr>
            <p:cNvSpPr/>
            <p:nvPr/>
          </p:nvSpPr>
          <p:spPr>
            <a:xfrm>
              <a:off x="3132735" y="778206"/>
              <a:ext cx="80364" cy="174606"/>
            </a:xfrm>
            <a:custGeom>
              <a:avLst/>
              <a:gdLst>
                <a:gd name="connsiteX0" fmla="*/ 62416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6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100" y="174621"/>
                    <a:pt x="73884" y="173541"/>
                    <a:pt x="80365" y="171407"/>
                  </a:cubicBezTo>
                  <a:lnTo>
                    <a:pt x="80365" y="152747"/>
                  </a:lnTo>
                  <a:cubicBezTo>
                    <a:pt x="74579" y="154695"/>
                    <a:pt x="68523" y="155729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CCF643D-09F3-9E39-EBA1-474B35113B41}"/>
                </a:ext>
              </a:extLst>
            </p:cNvPr>
            <p:cNvSpPr/>
            <p:nvPr/>
          </p:nvSpPr>
          <p:spPr>
            <a:xfrm>
              <a:off x="1945883" y="1075703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345 w 128717"/>
                <a:gd name="connsiteY6" fmla="*/ 101698 h 144350"/>
                <a:gd name="connsiteX7" fmla="*/ 68109 w 128717"/>
                <a:gd name="connsiteY7" fmla="*/ 125957 h 144350"/>
                <a:gd name="connsiteX8" fmla="*/ 23038 w 128717"/>
                <a:gd name="connsiteY8" fmla="*/ 76574 h 144350"/>
                <a:gd name="connsiteX9" fmla="*/ 128717 w 128717"/>
                <a:gd name="connsiteY9" fmla="*/ 76574 h 144350"/>
                <a:gd name="connsiteX10" fmla="*/ 23841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12" y="0"/>
                    <a:pt x="65698" y="0"/>
                  </a:cubicBezTo>
                  <a:cubicBezTo>
                    <a:pt x="27056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28" y="144350"/>
                    <a:pt x="67841" y="144350"/>
                  </a:cubicBezTo>
                  <a:cubicBezTo>
                    <a:pt x="99719" y="144350"/>
                    <a:pt x="122489" y="129689"/>
                    <a:pt x="127646" y="101698"/>
                  </a:cubicBezTo>
                  <a:lnTo>
                    <a:pt x="105345" y="101698"/>
                  </a:lnTo>
                  <a:cubicBezTo>
                    <a:pt x="102398" y="117959"/>
                    <a:pt x="90075" y="125957"/>
                    <a:pt x="68109" y="125957"/>
                  </a:cubicBezTo>
                  <a:cubicBezTo>
                    <a:pt x="39111" y="125957"/>
                    <a:pt x="24109" y="108629"/>
                    <a:pt x="23038" y="76574"/>
                  </a:cubicBezTo>
                  <a:lnTo>
                    <a:pt x="128717" y="76574"/>
                  </a:lnTo>
                  <a:close/>
                  <a:moveTo>
                    <a:pt x="23841" y="58713"/>
                  </a:moveTo>
                  <a:cubicBezTo>
                    <a:pt x="27860" y="33922"/>
                    <a:pt x="42861" y="18727"/>
                    <a:pt x="65698" y="18727"/>
                  </a:cubicBezTo>
                  <a:cubicBezTo>
                    <a:pt x="88535" y="18727"/>
                    <a:pt x="103737" y="30256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EB1486D5-2213-DB6D-65FF-C5EB7D5F3EA4}"/>
                </a:ext>
              </a:extLst>
            </p:cNvPr>
            <p:cNvSpPr/>
            <p:nvPr/>
          </p:nvSpPr>
          <p:spPr>
            <a:xfrm>
              <a:off x="2819379" y="753022"/>
              <a:ext cx="30605" cy="29448"/>
            </a:xfrm>
            <a:custGeom>
              <a:avLst/>
              <a:gdLst>
                <a:gd name="connsiteX0" fmla="*/ 15336 w 30605"/>
                <a:gd name="connsiteY0" fmla="*/ 29449 h 29448"/>
                <a:gd name="connsiteX1" fmla="*/ 30606 w 30605"/>
                <a:gd name="connsiteY1" fmla="*/ 14254 h 29448"/>
                <a:gd name="connsiteX2" fmla="*/ 14290 w 30605"/>
                <a:gd name="connsiteY2" fmla="*/ 34 h 29448"/>
                <a:gd name="connsiteX3" fmla="*/ 0 w 30605"/>
                <a:gd name="connsiteY3" fmla="*/ 14254 h 29448"/>
                <a:gd name="connsiteX4" fmla="*/ 15336 w 30605"/>
                <a:gd name="connsiteY4" fmla="*/ 29449 h 2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05" h="29448">
                  <a:moveTo>
                    <a:pt x="15336" y="29449"/>
                  </a:moveTo>
                  <a:cubicBezTo>
                    <a:pt x="23769" y="29449"/>
                    <a:pt x="30606" y="22646"/>
                    <a:pt x="30606" y="14254"/>
                  </a:cubicBezTo>
                  <a:cubicBezTo>
                    <a:pt x="30046" y="5844"/>
                    <a:pt x="22741" y="-523"/>
                    <a:pt x="14290" y="34"/>
                  </a:cubicBezTo>
                  <a:cubicBezTo>
                    <a:pt x="6618" y="539"/>
                    <a:pt x="508" y="6620"/>
                    <a:pt x="0" y="14254"/>
                  </a:cubicBezTo>
                  <a:cubicBezTo>
                    <a:pt x="37" y="22657"/>
                    <a:pt x="6892" y="29449"/>
                    <a:pt x="15336" y="2944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CEEEC186-4FE6-EC3E-502B-9F1EB418BBF0}"/>
                </a:ext>
              </a:extLst>
            </p:cNvPr>
            <p:cNvSpPr/>
            <p:nvPr/>
          </p:nvSpPr>
          <p:spPr>
            <a:xfrm>
              <a:off x="2804646" y="812061"/>
              <a:ext cx="62483" cy="138818"/>
            </a:xfrm>
            <a:custGeom>
              <a:avLst/>
              <a:gdLst>
                <a:gd name="connsiteX0" fmla="*/ 42392 w 62483"/>
                <a:gd name="connsiteY0" fmla="*/ 121425 h 138818"/>
                <a:gd name="connsiteX1" fmla="*/ 42392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158 w 62483"/>
                <a:gd name="connsiteY4" fmla="*/ 17327 h 138818"/>
                <a:gd name="connsiteX5" fmla="*/ 20158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92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92" y="121425"/>
                  </a:moveTo>
                  <a:lnTo>
                    <a:pt x="4239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158" y="17327"/>
                  </a:lnTo>
                  <a:lnTo>
                    <a:pt x="20158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92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29487B1-9C85-2BF0-A472-74862816686B}"/>
                </a:ext>
              </a:extLst>
            </p:cNvPr>
            <p:cNvSpPr/>
            <p:nvPr/>
          </p:nvSpPr>
          <p:spPr>
            <a:xfrm>
              <a:off x="2279798" y="1075303"/>
              <a:ext cx="129788" cy="144350"/>
            </a:xfrm>
            <a:custGeom>
              <a:avLst/>
              <a:gdLst>
                <a:gd name="connsiteX0" fmla="*/ 109095 w 129788"/>
                <a:gd name="connsiteY0" fmla="*/ 92235 h 144350"/>
                <a:gd name="connsiteX1" fmla="*/ 68913 w 129788"/>
                <a:gd name="connsiteY1" fmla="*/ 126356 h 144350"/>
                <a:gd name="connsiteX2" fmla="*/ 23105 w 129788"/>
                <a:gd name="connsiteY2" fmla="*/ 74041 h 144350"/>
                <a:gd name="connsiteX3" fmla="*/ 23105 w 129788"/>
                <a:gd name="connsiteY3" fmla="*/ 71908 h 144350"/>
                <a:gd name="connsiteX4" fmla="*/ 68109 w 129788"/>
                <a:gd name="connsiteY4" fmla="*/ 18594 h 144350"/>
                <a:gd name="connsiteX5" fmla="*/ 109698 w 129788"/>
                <a:gd name="connsiteY5" fmla="*/ 49849 h 144350"/>
                <a:gd name="connsiteX6" fmla="*/ 128717 w 129788"/>
                <a:gd name="connsiteY6" fmla="*/ 49849 h 144350"/>
                <a:gd name="connsiteX7" fmla="*/ 128717 w 129788"/>
                <a:gd name="connsiteY7" fmla="*/ 3199 h 144350"/>
                <a:gd name="connsiteX8" fmla="*/ 109162 w 129788"/>
                <a:gd name="connsiteY8" fmla="*/ 3199 h 144350"/>
                <a:gd name="connsiteX9" fmla="*/ 109162 w 129788"/>
                <a:gd name="connsiteY9" fmla="*/ 20593 h 144350"/>
                <a:gd name="connsiteX10" fmla="*/ 68109 w 129788"/>
                <a:gd name="connsiteY10" fmla="*/ 0 h 144350"/>
                <a:gd name="connsiteX11" fmla="*/ 0 w 129788"/>
                <a:gd name="connsiteY11" fmla="*/ 71509 h 144350"/>
                <a:gd name="connsiteX12" fmla="*/ 0 w 129788"/>
                <a:gd name="connsiteY12" fmla="*/ 73641 h 144350"/>
                <a:gd name="connsiteX13" fmla="*/ 68645 w 129788"/>
                <a:gd name="connsiteY13" fmla="*/ 144350 h 144350"/>
                <a:gd name="connsiteX14" fmla="*/ 129789 w 129788"/>
                <a:gd name="connsiteY14" fmla="*/ 91835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788" h="144350">
                  <a:moveTo>
                    <a:pt x="109095" y="92235"/>
                  </a:moveTo>
                  <a:cubicBezTo>
                    <a:pt x="106952" y="114894"/>
                    <a:pt x="89004" y="126356"/>
                    <a:pt x="68913" y="126356"/>
                  </a:cubicBezTo>
                  <a:cubicBezTo>
                    <a:pt x="42125" y="126356"/>
                    <a:pt x="23105" y="108496"/>
                    <a:pt x="23105" y="74041"/>
                  </a:cubicBezTo>
                  <a:lnTo>
                    <a:pt x="23105" y="71908"/>
                  </a:lnTo>
                  <a:cubicBezTo>
                    <a:pt x="23105" y="39120"/>
                    <a:pt x="42660" y="18594"/>
                    <a:pt x="68109" y="18594"/>
                  </a:cubicBezTo>
                  <a:cubicBezTo>
                    <a:pt x="92017" y="18594"/>
                    <a:pt x="104608" y="30923"/>
                    <a:pt x="109698" y="49849"/>
                  </a:cubicBezTo>
                  <a:lnTo>
                    <a:pt x="128717" y="49849"/>
                  </a:lnTo>
                  <a:lnTo>
                    <a:pt x="128717" y="3199"/>
                  </a:lnTo>
                  <a:lnTo>
                    <a:pt x="109162" y="3199"/>
                  </a:lnTo>
                  <a:lnTo>
                    <a:pt x="109162" y="20593"/>
                  </a:lnTo>
                  <a:cubicBezTo>
                    <a:pt x="103536" y="9064"/>
                    <a:pt x="91750" y="0"/>
                    <a:pt x="68109" y="0"/>
                  </a:cubicBezTo>
                  <a:cubicBezTo>
                    <a:pt x="30606" y="0"/>
                    <a:pt x="0" y="28857"/>
                    <a:pt x="0" y="71509"/>
                  </a:cubicBezTo>
                  <a:lnTo>
                    <a:pt x="0" y="73641"/>
                  </a:lnTo>
                  <a:cubicBezTo>
                    <a:pt x="0" y="117159"/>
                    <a:pt x="29534" y="144350"/>
                    <a:pt x="68645" y="144350"/>
                  </a:cubicBezTo>
                  <a:cubicBezTo>
                    <a:pt x="102130" y="144350"/>
                    <a:pt x="126842" y="121958"/>
                    <a:pt x="129789" y="91835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0363CCE-BA2B-CD03-2AD5-524196A543B3}"/>
                </a:ext>
              </a:extLst>
            </p:cNvPr>
            <p:cNvSpPr/>
            <p:nvPr/>
          </p:nvSpPr>
          <p:spPr>
            <a:xfrm>
              <a:off x="2205729" y="1078902"/>
              <a:ext cx="62483" cy="138752"/>
            </a:xfrm>
            <a:custGeom>
              <a:avLst/>
              <a:gdLst>
                <a:gd name="connsiteX0" fmla="*/ 42325 w 62483"/>
                <a:gd name="connsiteY0" fmla="*/ 121425 h 138752"/>
                <a:gd name="connsiteX1" fmla="*/ 42325 w 62483"/>
                <a:gd name="connsiteY1" fmla="*/ 0 h 138752"/>
                <a:gd name="connsiteX2" fmla="*/ 0 w 62483"/>
                <a:gd name="connsiteY2" fmla="*/ 0 h 138752"/>
                <a:gd name="connsiteX3" fmla="*/ 0 w 62483"/>
                <a:gd name="connsiteY3" fmla="*/ 17327 h 138752"/>
                <a:gd name="connsiteX4" fmla="*/ 20091 w 62483"/>
                <a:gd name="connsiteY4" fmla="*/ 17327 h 138752"/>
                <a:gd name="connsiteX5" fmla="*/ 20091 w 62483"/>
                <a:gd name="connsiteY5" fmla="*/ 121425 h 138752"/>
                <a:gd name="connsiteX6" fmla="*/ 536 w 62483"/>
                <a:gd name="connsiteY6" fmla="*/ 121425 h 138752"/>
                <a:gd name="connsiteX7" fmla="*/ 536 w 62483"/>
                <a:gd name="connsiteY7" fmla="*/ 138752 h 138752"/>
                <a:gd name="connsiteX8" fmla="*/ 62483 w 62483"/>
                <a:gd name="connsiteY8" fmla="*/ 138752 h 138752"/>
                <a:gd name="connsiteX9" fmla="*/ 62483 w 62483"/>
                <a:gd name="connsiteY9" fmla="*/ 121425 h 138752"/>
                <a:gd name="connsiteX10" fmla="*/ 42325 w 62483"/>
                <a:gd name="connsiteY10" fmla="*/ 121425 h 13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752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752"/>
                  </a:lnTo>
                  <a:lnTo>
                    <a:pt x="62483" y="138752"/>
                  </a:lnTo>
                  <a:lnTo>
                    <a:pt x="62483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2C685EE0-E976-1646-61C0-1997D62510B5}"/>
                </a:ext>
              </a:extLst>
            </p:cNvPr>
            <p:cNvSpPr/>
            <p:nvPr/>
          </p:nvSpPr>
          <p:spPr>
            <a:xfrm>
              <a:off x="2220462" y="1019121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1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3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9761FB5-1CB8-406D-873E-3F3BB93A4D94}"/>
                </a:ext>
              </a:extLst>
            </p:cNvPr>
            <p:cNvSpPr/>
            <p:nvPr/>
          </p:nvSpPr>
          <p:spPr>
            <a:xfrm>
              <a:off x="2431017" y="1075703"/>
              <a:ext cx="129788" cy="141950"/>
            </a:xfrm>
            <a:custGeom>
              <a:avLst/>
              <a:gdLst>
                <a:gd name="connsiteX0" fmla="*/ 111037 w 129788"/>
                <a:gd name="connsiteY0" fmla="*/ 124624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624 h 141950"/>
                <a:gd name="connsiteX15" fmla="*/ 88736 w 129788"/>
                <a:gd name="connsiteY15" fmla="*/ 93168 h 141950"/>
                <a:gd name="connsiteX16" fmla="*/ 47750 w 129788"/>
                <a:gd name="connsiteY16" fmla="*/ 126490 h 141950"/>
                <a:gd name="connsiteX17" fmla="*/ 22234 w 129788"/>
                <a:gd name="connsiteY17" fmla="*/ 103031 h 141950"/>
                <a:gd name="connsiteX18" fmla="*/ 69984 w 129788"/>
                <a:gd name="connsiteY18" fmla="*/ 75507 h 141950"/>
                <a:gd name="connsiteX19" fmla="*/ 88736 w 129788"/>
                <a:gd name="connsiteY19" fmla="*/ 75507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624"/>
                  </a:moveTo>
                  <a:lnTo>
                    <a:pt x="111037" y="49916"/>
                  </a:lnTo>
                  <a:cubicBezTo>
                    <a:pt x="111037" y="9930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182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485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624"/>
                  </a:lnTo>
                  <a:close/>
                  <a:moveTo>
                    <a:pt x="88736" y="93168"/>
                  </a:moveTo>
                  <a:cubicBezTo>
                    <a:pt x="88736" y="114494"/>
                    <a:pt x="70520" y="126490"/>
                    <a:pt x="47750" y="126490"/>
                  </a:cubicBezTo>
                  <a:cubicBezTo>
                    <a:pt x="28664" y="126490"/>
                    <a:pt x="22234" y="115827"/>
                    <a:pt x="22234" y="103031"/>
                  </a:cubicBezTo>
                  <a:cubicBezTo>
                    <a:pt x="22234" y="83038"/>
                    <a:pt x="42325" y="75507"/>
                    <a:pt x="69984" y="75507"/>
                  </a:cubicBezTo>
                  <a:lnTo>
                    <a:pt x="88736" y="7550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8F73F01C-E1BC-95D9-4B70-5A7B05E9FC5B}"/>
                </a:ext>
              </a:extLst>
            </p:cNvPr>
            <p:cNvSpPr/>
            <p:nvPr/>
          </p:nvSpPr>
          <p:spPr>
            <a:xfrm>
              <a:off x="2094691" y="1075703"/>
              <a:ext cx="92821" cy="141950"/>
            </a:xfrm>
            <a:custGeom>
              <a:avLst/>
              <a:gdLst>
                <a:gd name="connsiteX0" fmla="*/ 92821 w 92821"/>
                <a:gd name="connsiteY0" fmla="*/ 21926 h 141950"/>
                <a:gd name="connsiteX1" fmla="*/ 92821 w 92821"/>
                <a:gd name="connsiteY1" fmla="*/ 0 h 141950"/>
                <a:gd name="connsiteX2" fmla="*/ 42392 w 92821"/>
                <a:gd name="connsiteY2" fmla="*/ 29123 h 141950"/>
                <a:gd name="connsiteX3" fmla="*/ 42392 w 92821"/>
                <a:gd name="connsiteY3" fmla="*/ 3199 h 141950"/>
                <a:gd name="connsiteX4" fmla="*/ 0 w 92821"/>
                <a:gd name="connsiteY4" fmla="*/ 3199 h 141950"/>
                <a:gd name="connsiteX5" fmla="*/ 0 w 92821"/>
                <a:gd name="connsiteY5" fmla="*/ 20526 h 141950"/>
                <a:gd name="connsiteX6" fmla="*/ 20091 w 92821"/>
                <a:gd name="connsiteY6" fmla="*/ 20526 h 141950"/>
                <a:gd name="connsiteX7" fmla="*/ 20091 w 92821"/>
                <a:gd name="connsiteY7" fmla="*/ 124624 h 141950"/>
                <a:gd name="connsiteX8" fmla="*/ 536 w 92821"/>
                <a:gd name="connsiteY8" fmla="*/ 124624 h 141950"/>
                <a:gd name="connsiteX9" fmla="*/ 536 w 92821"/>
                <a:gd name="connsiteY9" fmla="*/ 141951 h 141950"/>
                <a:gd name="connsiteX10" fmla="*/ 63823 w 92821"/>
                <a:gd name="connsiteY10" fmla="*/ 141951 h 141950"/>
                <a:gd name="connsiteX11" fmla="*/ 63823 w 92821"/>
                <a:gd name="connsiteY11" fmla="*/ 124624 h 141950"/>
                <a:gd name="connsiteX12" fmla="*/ 42392 w 92821"/>
                <a:gd name="connsiteY12" fmla="*/ 124624 h 141950"/>
                <a:gd name="connsiteX13" fmla="*/ 42392 w 92821"/>
                <a:gd name="connsiteY13" fmla="*/ 65377 h 141950"/>
                <a:gd name="connsiteX14" fmla="*/ 92821 w 92821"/>
                <a:gd name="connsiteY14" fmla="*/ 21926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821" h="141950">
                  <a:moveTo>
                    <a:pt x="92821" y="21926"/>
                  </a:moveTo>
                  <a:lnTo>
                    <a:pt x="92821" y="0"/>
                  </a:lnTo>
                  <a:cubicBezTo>
                    <a:pt x="63823" y="0"/>
                    <a:pt x="48821" y="14395"/>
                    <a:pt x="42392" y="29123"/>
                  </a:cubicBezTo>
                  <a:lnTo>
                    <a:pt x="42392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624"/>
                  </a:lnTo>
                  <a:lnTo>
                    <a:pt x="536" y="124624"/>
                  </a:lnTo>
                  <a:lnTo>
                    <a:pt x="536" y="141951"/>
                  </a:lnTo>
                  <a:lnTo>
                    <a:pt x="63823" y="141951"/>
                  </a:lnTo>
                  <a:lnTo>
                    <a:pt x="63823" y="124624"/>
                  </a:lnTo>
                  <a:lnTo>
                    <a:pt x="42392" y="124624"/>
                  </a:lnTo>
                  <a:lnTo>
                    <a:pt x="42392" y="65377"/>
                  </a:lnTo>
                  <a:cubicBezTo>
                    <a:pt x="42392" y="30923"/>
                    <a:pt x="62216" y="21926"/>
                    <a:pt x="92821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F3D0D6EC-2404-85AC-8A8C-3B1F599FDFDA}"/>
                </a:ext>
              </a:extLst>
            </p:cNvPr>
            <p:cNvSpPr/>
            <p:nvPr/>
          </p:nvSpPr>
          <p:spPr>
            <a:xfrm>
              <a:off x="3225957" y="808862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412 w 128717"/>
                <a:gd name="connsiteY6" fmla="*/ 101698 h 144350"/>
                <a:gd name="connsiteX7" fmla="*/ 68109 w 128717"/>
                <a:gd name="connsiteY7" fmla="*/ 125957 h 144350"/>
                <a:gd name="connsiteX8" fmla="*/ 23105 w 128717"/>
                <a:gd name="connsiteY8" fmla="*/ 76574 h 144350"/>
                <a:gd name="connsiteX9" fmla="*/ 128717 w 128717"/>
                <a:gd name="connsiteY9" fmla="*/ 76574 h 144350"/>
                <a:gd name="connsiteX10" fmla="*/ 23909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79" y="0"/>
                    <a:pt x="65698" y="0"/>
                  </a:cubicBezTo>
                  <a:cubicBezTo>
                    <a:pt x="27123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95" y="144350"/>
                    <a:pt x="67841" y="144350"/>
                  </a:cubicBezTo>
                  <a:cubicBezTo>
                    <a:pt x="99786" y="144350"/>
                    <a:pt x="122556" y="129689"/>
                    <a:pt x="127646" y="101698"/>
                  </a:cubicBezTo>
                  <a:lnTo>
                    <a:pt x="105412" y="101698"/>
                  </a:lnTo>
                  <a:cubicBezTo>
                    <a:pt x="102465" y="117959"/>
                    <a:pt x="90142" y="125957"/>
                    <a:pt x="68109" y="125957"/>
                  </a:cubicBezTo>
                  <a:cubicBezTo>
                    <a:pt x="39178" y="125957"/>
                    <a:pt x="24176" y="108629"/>
                    <a:pt x="23105" y="76574"/>
                  </a:cubicBezTo>
                  <a:lnTo>
                    <a:pt x="128717" y="76574"/>
                  </a:lnTo>
                  <a:close/>
                  <a:moveTo>
                    <a:pt x="23909" y="58713"/>
                  </a:moveTo>
                  <a:cubicBezTo>
                    <a:pt x="27927" y="33922"/>
                    <a:pt x="42928" y="18727"/>
                    <a:pt x="65698" y="18727"/>
                  </a:cubicBezTo>
                  <a:cubicBezTo>
                    <a:pt x="88468" y="18727"/>
                    <a:pt x="103804" y="30190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</p:grpSp>
      <p:sp>
        <p:nvSpPr>
          <p:cNvPr id="44" name="Title 1">
            <a:extLst>
              <a:ext uri="{FF2B5EF4-FFF2-40B4-BE49-F238E27FC236}">
                <a16:creationId xmlns:a16="http://schemas.microsoft.com/office/drawing/2014/main" id="{EC83A746-FD95-BE59-3AA8-2C06846EE5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218" y="3640836"/>
            <a:ext cx="3474689" cy="1905514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Divider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27F52F31-5853-92C6-1897-97B953E9A9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0218" y="5608641"/>
            <a:ext cx="3474689" cy="71865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 | Date</a:t>
            </a:r>
          </a:p>
        </p:txBody>
      </p:sp>
    </p:spTree>
    <p:extLst>
      <p:ext uri="{BB962C8B-B14F-4D97-AF65-F5344CB8AC3E}">
        <p14:creationId xmlns:p14="http://schemas.microsoft.com/office/powerpoint/2010/main" val="15666018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064000" cy="6865257"/>
          </a:xfrm>
          <a:prstGeom prst="rect">
            <a:avLst/>
          </a:prstGeom>
          <a:gradFill>
            <a:gsLst>
              <a:gs pos="0">
                <a:schemeClr val="accent2"/>
              </a:gs>
              <a:gs pos="77000">
                <a:schemeClr val="accent2">
                  <a:lumMod val="7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46482E-ED01-5617-C91C-0A896C34ED5A}"/>
              </a:ext>
            </a:extLst>
          </p:cNvPr>
          <p:cNvSpPr/>
          <p:nvPr userDrawn="1"/>
        </p:nvSpPr>
        <p:spPr>
          <a:xfrm>
            <a:off x="0" y="0"/>
            <a:ext cx="12192000" cy="118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grpSp>
        <p:nvGrpSpPr>
          <p:cNvPr id="9" name="Graphic 11">
            <a:extLst>
              <a:ext uri="{FF2B5EF4-FFF2-40B4-BE49-F238E27FC236}">
                <a16:creationId xmlns:a16="http://schemas.microsoft.com/office/drawing/2014/main" id="{D33F8154-CC88-8E33-A6AD-77B219481152}"/>
              </a:ext>
            </a:extLst>
          </p:cNvPr>
          <p:cNvGrpSpPr/>
          <p:nvPr userDrawn="1"/>
        </p:nvGrpSpPr>
        <p:grpSpPr>
          <a:xfrm>
            <a:off x="587811" y="417252"/>
            <a:ext cx="2888378" cy="783199"/>
            <a:chOff x="466296" y="500169"/>
            <a:chExt cx="2888378" cy="783199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0FA1E3C-625B-A175-FF47-C7032E75F231}"/>
                </a:ext>
              </a:extLst>
            </p:cNvPr>
            <p:cNvSpPr/>
            <p:nvPr/>
          </p:nvSpPr>
          <p:spPr>
            <a:xfrm>
              <a:off x="674116" y="500169"/>
              <a:ext cx="134527" cy="354810"/>
            </a:xfrm>
            <a:custGeom>
              <a:avLst/>
              <a:gdLst>
                <a:gd name="connsiteX0" fmla="*/ 77013 w 134527"/>
                <a:gd name="connsiteY0" fmla="*/ 16128 h 354810"/>
                <a:gd name="connsiteX1" fmla="*/ 67235 w 134527"/>
                <a:gd name="connsiteY1" fmla="*/ 0 h 354810"/>
                <a:gd name="connsiteX2" fmla="*/ 57524 w 134527"/>
                <a:gd name="connsiteY2" fmla="*/ 16128 h 354810"/>
                <a:gd name="connsiteX3" fmla="*/ 16605 w 134527"/>
                <a:gd name="connsiteY3" fmla="*/ 254112 h 354810"/>
                <a:gd name="connsiteX4" fmla="*/ 67235 w 134527"/>
                <a:gd name="connsiteY4" fmla="*/ 354811 h 354810"/>
                <a:gd name="connsiteX5" fmla="*/ 117932 w 134527"/>
                <a:gd name="connsiteY5" fmla="*/ 254112 h 354810"/>
                <a:gd name="connsiteX6" fmla="*/ 77013 w 134527"/>
                <a:gd name="connsiteY6" fmla="*/ 16128 h 35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527" h="354810">
                  <a:moveTo>
                    <a:pt x="77013" y="16128"/>
                  </a:moveTo>
                  <a:cubicBezTo>
                    <a:pt x="74736" y="12462"/>
                    <a:pt x="67235" y="0"/>
                    <a:pt x="67235" y="0"/>
                  </a:cubicBezTo>
                  <a:cubicBezTo>
                    <a:pt x="67235" y="0"/>
                    <a:pt x="60136" y="12462"/>
                    <a:pt x="57524" y="16128"/>
                  </a:cubicBezTo>
                  <a:cubicBezTo>
                    <a:pt x="31540" y="58380"/>
                    <a:pt x="-29202" y="157212"/>
                    <a:pt x="16605" y="254112"/>
                  </a:cubicBezTo>
                  <a:cubicBezTo>
                    <a:pt x="52502" y="330086"/>
                    <a:pt x="67235" y="354811"/>
                    <a:pt x="67235" y="354811"/>
                  </a:cubicBezTo>
                  <a:cubicBezTo>
                    <a:pt x="67235" y="354811"/>
                    <a:pt x="81969" y="330086"/>
                    <a:pt x="117932" y="254112"/>
                  </a:cubicBezTo>
                  <a:cubicBezTo>
                    <a:pt x="163740" y="157212"/>
                    <a:pt x="102930" y="58380"/>
                    <a:pt x="77013" y="16128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0EEC2D1-7D73-923B-AC9E-A4AF99DCCE74}"/>
                </a:ext>
              </a:extLst>
            </p:cNvPr>
            <p:cNvSpPr/>
            <p:nvPr/>
          </p:nvSpPr>
          <p:spPr>
            <a:xfrm>
              <a:off x="466296" y="708030"/>
              <a:ext cx="550178" cy="575338"/>
            </a:xfrm>
            <a:custGeom>
              <a:avLst/>
              <a:gdLst>
                <a:gd name="connsiteX0" fmla="*/ 416966 w 550178"/>
                <a:gd name="connsiteY0" fmla="*/ 67110 h 575338"/>
                <a:gd name="connsiteX1" fmla="*/ 416966 w 550178"/>
                <a:gd name="connsiteY1" fmla="*/ 0 h 575338"/>
                <a:gd name="connsiteX2" fmla="*/ 317247 w 550178"/>
                <a:gd name="connsiteY2" fmla="*/ 144683 h 575338"/>
                <a:gd name="connsiteX3" fmla="*/ 290459 w 550178"/>
                <a:gd name="connsiteY3" fmla="*/ 247448 h 575338"/>
                <a:gd name="connsiteX4" fmla="*/ 290459 w 550178"/>
                <a:gd name="connsiteY4" fmla="*/ 420721 h 575338"/>
                <a:gd name="connsiteX5" fmla="*/ 370355 w 550178"/>
                <a:gd name="connsiteY5" fmla="*/ 313025 h 575338"/>
                <a:gd name="connsiteX6" fmla="*/ 417234 w 550178"/>
                <a:gd name="connsiteY6" fmla="*/ 149415 h 575338"/>
                <a:gd name="connsiteX7" fmla="*/ 417234 w 550178"/>
                <a:gd name="connsiteY7" fmla="*/ 110029 h 575338"/>
                <a:gd name="connsiteX8" fmla="*/ 467878 w 550178"/>
                <a:gd name="connsiteY8" fmla="*/ 442795 h 575338"/>
                <a:gd name="connsiteX9" fmla="*/ 133480 w 550178"/>
                <a:gd name="connsiteY9" fmla="*/ 493192 h 575338"/>
                <a:gd name="connsiteX10" fmla="*/ 82836 w 550178"/>
                <a:gd name="connsiteY10" fmla="*/ 160426 h 575338"/>
                <a:gd name="connsiteX11" fmla="*/ 133480 w 550178"/>
                <a:gd name="connsiteY11" fmla="*/ 110029 h 575338"/>
                <a:gd name="connsiteX12" fmla="*/ 133480 w 550178"/>
                <a:gd name="connsiteY12" fmla="*/ 149415 h 575338"/>
                <a:gd name="connsiteX13" fmla="*/ 180359 w 550178"/>
                <a:gd name="connsiteY13" fmla="*/ 313025 h 575338"/>
                <a:gd name="connsiteX14" fmla="*/ 259384 w 550178"/>
                <a:gd name="connsiteY14" fmla="*/ 420388 h 575338"/>
                <a:gd name="connsiteX15" fmla="*/ 259384 w 550178"/>
                <a:gd name="connsiteY15" fmla="*/ 247448 h 575338"/>
                <a:gd name="connsiteX16" fmla="*/ 232931 w 550178"/>
                <a:gd name="connsiteY16" fmla="*/ 144683 h 575338"/>
                <a:gd name="connsiteX17" fmla="*/ 133212 w 550178"/>
                <a:gd name="connsiteY17" fmla="*/ 0 h 575338"/>
                <a:gd name="connsiteX18" fmla="*/ 133212 w 550178"/>
                <a:gd name="connsiteY18" fmla="*/ 67110 h 575338"/>
                <a:gd name="connsiteX19" fmla="*/ 39457 w 550178"/>
                <a:gd name="connsiteY19" fmla="*/ 442776 h 575338"/>
                <a:gd name="connsiteX20" fmla="*/ 416966 w 550178"/>
                <a:gd name="connsiteY20" fmla="*/ 536073 h 575338"/>
                <a:gd name="connsiteX21" fmla="*/ 510721 w 550178"/>
                <a:gd name="connsiteY21" fmla="*/ 160407 h 575338"/>
                <a:gd name="connsiteX22" fmla="*/ 416966 w 550178"/>
                <a:gd name="connsiteY22" fmla="*/ 67110 h 57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0178" h="575338">
                  <a:moveTo>
                    <a:pt x="416966" y="67110"/>
                  </a:moveTo>
                  <a:lnTo>
                    <a:pt x="416966" y="0"/>
                  </a:lnTo>
                  <a:lnTo>
                    <a:pt x="317247" y="144683"/>
                  </a:lnTo>
                  <a:cubicBezTo>
                    <a:pt x="308072" y="158012"/>
                    <a:pt x="290459" y="179405"/>
                    <a:pt x="290459" y="247448"/>
                  </a:cubicBezTo>
                  <a:lnTo>
                    <a:pt x="290459" y="420721"/>
                  </a:lnTo>
                  <a:lnTo>
                    <a:pt x="370355" y="313025"/>
                  </a:lnTo>
                  <a:cubicBezTo>
                    <a:pt x="423931" y="248114"/>
                    <a:pt x="416095" y="171274"/>
                    <a:pt x="417234" y="149415"/>
                  </a:cubicBezTo>
                  <a:lnTo>
                    <a:pt x="417234" y="110029"/>
                  </a:lnTo>
                  <a:cubicBezTo>
                    <a:pt x="523561" y="188003"/>
                    <a:pt x="546235" y="336987"/>
                    <a:pt x="467878" y="442795"/>
                  </a:cubicBezTo>
                  <a:cubicBezTo>
                    <a:pt x="389522" y="548602"/>
                    <a:pt x="239806" y="571166"/>
                    <a:pt x="133480" y="493192"/>
                  </a:cubicBezTo>
                  <a:cubicBezTo>
                    <a:pt x="27153" y="415218"/>
                    <a:pt x="4479" y="266233"/>
                    <a:pt x="82836" y="160426"/>
                  </a:cubicBezTo>
                  <a:cubicBezTo>
                    <a:pt x="97079" y="141192"/>
                    <a:pt x="114152" y="124203"/>
                    <a:pt x="133480" y="110029"/>
                  </a:cubicBezTo>
                  <a:lnTo>
                    <a:pt x="133480" y="149415"/>
                  </a:lnTo>
                  <a:cubicBezTo>
                    <a:pt x="134351" y="171274"/>
                    <a:pt x="126314" y="248114"/>
                    <a:pt x="180359" y="313025"/>
                  </a:cubicBezTo>
                  <a:lnTo>
                    <a:pt x="259384" y="420388"/>
                  </a:lnTo>
                  <a:lnTo>
                    <a:pt x="259384" y="247448"/>
                  </a:lnTo>
                  <a:cubicBezTo>
                    <a:pt x="259384" y="179405"/>
                    <a:pt x="242106" y="158279"/>
                    <a:pt x="232931" y="144683"/>
                  </a:cubicBezTo>
                  <a:lnTo>
                    <a:pt x="133212" y="0"/>
                  </a:lnTo>
                  <a:lnTo>
                    <a:pt x="133212" y="67110"/>
                  </a:lnTo>
                  <a:cubicBezTo>
                    <a:pt x="3076" y="145084"/>
                    <a:pt x="-38899" y="313276"/>
                    <a:pt x="39457" y="442776"/>
                  </a:cubicBezTo>
                  <a:cubicBezTo>
                    <a:pt x="117814" y="572277"/>
                    <a:pt x="286830" y="614047"/>
                    <a:pt x="416966" y="536073"/>
                  </a:cubicBezTo>
                  <a:cubicBezTo>
                    <a:pt x="547102" y="458099"/>
                    <a:pt x="589077" y="289908"/>
                    <a:pt x="510721" y="160407"/>
                  </a:cubicBezTo>
                  <a:cubicBezTo>
                    <a:pt x="487582" y="122166"/>
                    <a:pt x="455395" y="90136"/>
                    <a:pt x="416966" y="67110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39F15E0-5F6B-1417-37AD-40AAD320ED34}"/>
                </a:ext>
              </a:extLst>
            </p:cNvPr>
            <p:cNvSpPr/>
            <p:nvPr/>
          </p:nvSpPr>
          <p:spPr>
            <a:xfrm>
              <a:off x="1181883" y="1075703"/>
              <a:ext cx="137825" cy="144350"/>
            </a:xfrm>
            <a:custGeom>
              <a:avLst/>
              <a:gdLst>
                <a:gd name="connsiteX0" fmla="*/ 68913 w 137825"/>
                <a:gd name="connsiteY0" fmla="*/ 0 h 144350"/>
                <a:gd name="connsiteX1" fmla="*/ 0 w 137825"/>
                <a:gd name="connsiteY1" fmla="*/ 71242 h 144350"/>
                <a:gd name="connsiteX2" fmla="*/ 0 w 137825"/>
                <a:gd name="connsiteY2" fmla="*/ 73375 h 144350"/>
                <a:gd name="connsiteX3" fmla="*/ 68645 w 137825"/>
                <a:gd name="connsiteY3" fmla="*/ 144350 h 144350"/>
                <a:gd name="connsiteX4" fmla="*/ 137825 w 137825"/>
                <a:gd name="connsiteY4" fmla="*/ 73108 h 144350"/>
                <a:gd name="connsiteX5" fmla="*/ 137825 w 137825"/>
                <a:gd name="connsiteY5" fmla="*/ 70909 h 144350"/>
                <a:gd name="connsiteX6" fmla="*/ 68913 w 137825"/>
                <a:gd name="connsiteY6" fmla="*/ 0 h 144350"/>
                <a:gd name="connsiteX7" fmla="*/ 114788 w 137825"/>
                <a:gd name="connsiteY7" fmla="*/ 73308 h 144350"/>
                <a:gd name="connsiteX8" fmla="*/ 68913 w 137825"/>
                <a:gd name="connsiteY8" fmla="*/ 125890 h 144350"/>
                <a:gd name="connsiteX9" fmla="*/ 23105 w 137825"/>
                <a:gd name="connsiteY9" fmla="*/ 73308 h 144350"/>
                <a:gd name="connsiteX10" fmla="*/ 23105 w 137825"/>
                <a:gd name="connsiteY10" fmla="*/ 71175 h 144350"/>
                <a:gd name="connsiteX11" fmla="*/ 68913 w 137825"/>
                <a:gd name="connsiteY11" fmla="*/ 18394 h 144350"/>
                <a:gd name="connsiteX12" fmla="*/ 114788 w 137825"/>
                <a:gd name="connsiteY12" fmla="*/ 71709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825" h="144350">
                  <a:moveTo>
                    <a:pt x="68913" y="0"/>
                  </a:moveTo>
                  <a:cubicBezTo>
                    <a:pt x="29266" y="0"/>
                    <a:pt x="0" y="29390"/>
                    <a:pt x="0" y="71242"/>
                  </a:cubicBezTo>
                  <a:lnTo>
                    <a:pt x="0" y="73375"/>
                  </a:lnTo>
                  <a:cubicBezTo>
                    <a:pt x="0" y="114227"/>
                    <a:pt x="28730" y="144350"/>
                    <a:pt x="68645" y="144350"/>
                  </a:cubicBezTo>
                  <a:cubicBezTo>
                    <a:pt x="108559" y="144350"/>
                    <a:pt x="137825" y="115294"/>
                    <a:pt x="137825" y="73108"/>
                  </a:cubicBezTo>
                  <a:lnTo>
                    <a:pt x="137825" y="70909"/>
                  </a:lnTo>
                  <a:cubicBezTo>
                    <a:pt x="137825" y="29123"/>
                    <a:pt x="108626" y="0"/>
                    <a:pt x="68913" y="0"/>
                  </a:cubicBezTo>
                  <a:close/>
                  <a:moveTo>
                    <a:pt x="114788" y="73308"/>
                  </a:moveTo>
                  <a:cubicBezTo>
                    <a:pt x="114788" y="104830"/>
                    <a:pt x="97107" y="125890"/>
                    <a:pt x="68913" y="125890"/>
                  </a:cubicBezTo>
                  <a:cubicBezTo>
                    <a:pt x="40718" y="125890"/>
                    <a:pt x="23105" y="105364"/>
                    <a:pt x="23105" y="73308"/>
                  </a:cubicBezTo>
                  <a:lnTo>
                    <a:pt x="23105" y="71175"/>
                  </a:lnTo>
                  <a:cubicBezTo>
                    <a:pt x="23105" y="39186"/>
                    <a:pt x="40785" y="18394"/>
                    <a:pt x="68913" y="18394"/>
                  </a:cubicBezTo>
                  <a:cubicBezTo>
                    <a:pt x="97040" y="18394"/>
                    <a:pt x="114788" y="39186"/>
                    <a:pt x="114788" y="7170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FB579E4-6932-FE49-382D-63FE21E5BEA1}"/>
                </a:ext>
              </a:extLst>
            </p:cNvPr>
            <p:cNvSpPr/>
            <p:nvPr/>
          </p:nvSpPr>
          <p:spPr>
            <a:xfrm>
              <a:off x="1333371" y="1010641"/>
              <a:ext cx="78556" cy="207079"/>
            </a:xfrm>
            <a:custGeom>
              <a:avLst/>
              <a:gdLst>
                <a:gd name="connsiteX0" fmla="*/ 62751 w 78556"/>
                <a:gd name="connsiteY0" fmla="*/ 18411 h 207079"/>
                <a:gd name="connsiteX1" fmla="*/ 78556 w 78556"/>
                <a:gd name="connsiteY1" fmla="*/ 21344 h 207079"/>
                <a:gd name="connsiteX2" fmla="*/ 78556 w 78556"/>
                <a:gd name="connsiteY2" fmla="*/ 2683 h 207079"/>
                <a:gd name="connsiteX3" fmla="*/ 61948 w 78556"/>
                <a:gd name="connsiteY3" fmla="*/ 18 h 207079"/>
                <a:gd name="connsiteX4" fmla="*/ 20091 w 78556"/>
                <a:gd name="connsiteY4" fmla="*/ 44869 h 207079"/>
                <a:gd name="connsiteX5" fmla="*/ 20091 w 78556"/>
                <a:gd name="connsiteY5" fmla="*/ 68327 h 207079"/>
                <a:gd name="connsiteX6" fmla="*/ 0 w 78556"/>
                <a:gd name="connsiteY6" fmla="*/ 68327 h 207079"/>
                <a:gd name="connsiteX7" fmla="*/ 0 w 78556"/>
                <a:gd name="connsiteY7" fmla="*/ 85655 h 207079"/>
                <a:gd name="connsiteX8" fmla="*/ 20091 w 78556"/>
                <a:gd name="connsiteY8" fmla="*/ 85655 h 207079"/>
                <a:gd name="connsiteX9" fmla="*/ 20091 w 78556"/>
                <a:gd name="connsiteY9" fmla="*/ 189752 h 207079"/>
                <a:gd name="connsiteX10" fmla="*/ 536 w 78556"/>
                <a:gd name="connsiteY10" fmla="*/ 189752 h 207079"/>
                <a:gd name="connsiteX11" fmla="*/ 536 w 78556"/>
                <a:gd name="connsiteY11" fmla="*/ 207079 h 207079"/>
                <a:gd name="connsiteX12" fmla="*/ 67506 w 78556"/>
                <a:gd name="connsiteY12" fmla="*/ 207079 h 207079"/>
                <a:gd name="connsiteX13" fmla="*/ 67506 w 78556"/>
                <a:gd name="connsiteY13" fmla="*/ 189752 h 207079"/>
                <a:gd name="connsiteX14" fmla="*/ 42258 w 78556"/>
                <a:gd name="connsiteY14" fmla="*/ 189752 h 207079"/>
                <a:gd name="connsiteX15" fmla="*/ 42258 w 78556"/>
                <a:gd name="connsiteY15" fmla="*/ 85588 h 207079"/>
                <a:gd name="connsiteX16" fmla="*/ 76614 w 78556"/>
                <a:gd name="connsiteY16" fmla="*/ 85588 h 207079"/>
                <a:gd name="connsiteX17" fmla="*/ 76614 w 78556"/>
                <a:gd name="connsiteY17" fmla="*/ 68261 h 207079"/>
                <a:gd name="connsiteX18" fmla="*/ 42258 w 78556"/>
                <a:gd name="connsiteY18" fmla="*/ 68261 h 207079"/>
                <a:gd name="connsiteX19" fmla="*/ 42258 w 78556"/>
                <a:gd name="connsiteY19" fmla="*/ 42670 h 207079"/>
                <a:gd name="connsiteX20" fmla="*/ 62751 w 78556"/>
                <a:gd name="connsiteY20" fmla="*/ 18411 h 2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556" h="207079">
                  <a:moveTo>
                    <a:pt x="62751" y="18411"/>
                  </a:moveTo>
                  <a:cubicBezTo>
                    <a:pt x="68168" y="18277"/>
                    <a:pt x="73552" y="19276"/>
                    <a:pt x="78556" y="21344"/>
                  </a:cubicBezTo>
                  <a:lnTo>
                    <a:pt x="78556" y="2683"/>
                  </a:lnTo>
                  <a:cubicBezTo>
                    <a:pt x="73238" y="764"/>
                    <a:pt x="67603" y="-140"/>
                    <a:pt x="61948" y="18"/>
                  </a:cubicBezTo>
                  <a:cubicBezTo>
                    <a:pt x="34021" y="18"/>
                    <a:pt x="20091" y="16279"/>
                    <a:pt x="20091" y="44869"/>
                  </a:cubicBezTo>
                  <a:lnTo>
                    <a:pt x="20091" y="68327"/>
                  </a:lnTo>
                  <a:lnTo>
                    <a:pt x="0" y="68327"/>
                  </a:lnTo>
                  <a:lnTo>
                    <a:pt x="0" y="85655"/>
                  </a:lnTo>
                  <a:lnTo>
                    <a:pt x="20091" y="85655"/>
                  </a:lnTo>
                  <a:lnTo>
                    <a:pt x="20091" y="189752"/>
                  </a:lnTo>
                  <a:lnTo>
                    <a:pt x="536" y="189752"/>
                  </a:lnTo>
                  <a:lnTo>
                    <a:pt x="536" y="207079"/>
                  </a:lnTo>
                  <a:lnTo>
                    <a:pt x="67506" y="207079"/>
                  </a:lnTo>
                  <a:lnTo>
                    <a:pt x="67506" y="189752"/>
                  </a:lnTo>
                  <a:lnTo>
                    <a:pt x="42258" y="189752"/>
                  </a:lnTo>
                  <a:lnTo>
                    <a:pt x="42258" y="85588"/>
                  </a:lnTo>
                  <a:lnTo>
                    <a:pt x="76614" y="85588"/>
                  </a:lnTo>
                  <a:lnTo>
                    <a:pt x="76614" y="68261"/>
                  </a:lnTo>
                  <a:lnTo>
                    <a:pt x="42258" y="68261"/>
                  </a:lnTo>
                  <a:lnTo>
                    <a:pt x="42258" y="42670"/>
                  </a:lnTo>
                  <a:cubicBezTo>
                    <a:pt x="42325" y="28008"/>
                    <a:pt x="47951" y="18411"/>
                    <a:pt x="62751" y="1841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DA7C421-1E36-E375-D4E1-6D40DF73652A}"/>
                </a:ext>
              </a:extLst>
            </p:cNvPr>
            <p:cNvSpPr/>
            <p:nvPr/>
          </p:nvSpPr>
          <p:spPr>
            <a:xfrm>
              <a:off x="1697155" y="1075623"/>
              <a:ext cx="236874" cy="142030"/>
            </a:xfrm>
            <a:custGeom>
              <a:avLst/>
              <a:gdLst>
                <a:gd name="connsiteX0" fmla="*/ 217252 w 236874"/>
                <a:gd name="connsiteY0" fmla="*/ 124703 h 142030"/>
                <a:gd name="connsiteX1" fmla="*/ 217252 w 236874"/>
                <a:gd name="connsiteY1" fmla="*/ 55594 h 142030"/>
                <a:gd name="connsiteX2" fmla="*/ 170842 w 236874"/>
                <a:gd name="connsiteY2" fmla="*/ 80 h 142030"/>
                <a:gd name="connsiteX3" fmla="*/ 124431 w 236874"/>
                <a:gd name="connsiteY3" fmla="*/ 28403 h 142030"/>
                <a:gd name="connsiteX4" fmla="*/ 83445 w 236874"/>
                <a:gd name="connsiteY4" fmla="*/ 80 h 142030"/>
                <a:gd name="connsiteX5" fmla="*/ 42392 w 236874"/>
                <a:gd name="connsiteY5" fmla="*/ 25471 h 142030"/>
                <a:gd name="connsiteX6" fmla="*/ 42392 w 236874"/>
                <a:gd name="connsiteY6" fmla="*/ 3279 h 142030"/>
                <a:gd name="connsiteX7" fmla="*/ 0 w 236874"/>
                <a:gd name="connsiteY7" fmla="*/ 3279 h 142030"/>
                <a:gd name="connsiteX8" fmla="*/ 0 w 236874"/>
                <a:gd name="connsiteY8" fmla="*/ 20606 h 142030"/>
                <a:gd name="connsiteX9" fmla="*/ 20091 w 236874"/>
                <a:gd name="connsiteY9" fmla="*/ 20606 h 142030"/>
                <a:gd name="connsiteX10" fmla="*/ 20091 w 236874"/>
                <a:gd name="connsiteY10" fmla="*/ 124703 h 142030"/>
                <a:gd name="connsiteX11" fmla="*/ 469 w 236874"/>
                <a:gd name="connsiteY11" fmla="*/ 124703 h 142030"/>
                <a:gd name="connsiteX12" fmla="*/ 469 w 236874"/>
                <a:gd name="connsiteY12" fmla="*/ 142031 h 142030"/>
                <a:gd name="connsiteX13" fmla="*/ 62417 w 236874"/>
                <a:gd name="connsiteY13" fmla="*/ 142031 h 142030"/>
                <a:gd name="connsiteX14" fmla="*/ 62417 w 236874"/>
                <a:gd name="connsiteY14" fmla="*/ 124703 h 142030"/>
                <a:gd name="connsiteX15" fmla="*/ 42325 w 236874"/>
                <a:gd name="connsiteY15" fmla="*/ 124703 h 142030"/>
                <a:gd name="connsiteX16" fmla="*/ 42325 w 236874"/>
                <a:gd name="connsiteY16" fmla="*/ 56660 h 142030"/>
                <a:gd name="connsiteX17" fmla="*/ 75184 w 236874"/>
                <a:gd name="connsiteY17" fmla="*/ 19398 h 142030"/>
                <a:gd name="connsiteX18" fmla="*/ 78556 w 236874"/>
                <a:gd name="connsiteY18" fmla="*/ 19340 h 142030"/>
                <a:gd name="connsiteX19" fmla="*/ 107488 w 236874"/>
                <a:gd name="connsiteY19" fmla="*/ 53995 h 142030"/>
                <a:gd name="connsiteX20" fmla="*/ 107488 w 236874"/>
                <a:gd name="connsiteY20" fmla="*/ 124703 h 142030"/>
                <a:gd name="connsiteX21" fmla="*/ 87397 w 236874"/>
                <a:gd name="connsiteY21" fmla="*/ 124703 h 142030"/>
                <a:gd name="connsiteX22" fmla="*/ 87397 w 236874"/>
                <a:gd name="connsiteY22" fmla="*/ 142031 h 142030"/>
                <a:gd name="connsiteX23" fmla="*/ 149880 w 236874"/>
                <a:gd name="connsiteY23" fmla="*/ 142031 h 142030"/>
                <a:gd name="connsiteX24" fmla="*/ 149880 w 236874"/>
                <a:gd name="connsiteY24" fmla="*/ 124703 h 142030"/>
                <a:gd name="connsiteX25" fmla="*/ 129789 w 236874"/>
                <a:gd name="connsiteY25" fmla="*/ 124703 h 142030"/>
                <a:gd name="connsiteX26" fmla="*/ 129789 w 236874"/>
                <a:gd name="connsiteY26" fmla="*/ 56660 h 142030"/>
                <a:gd name="connsiteX27" fmla="*/ 162647 w 236874"/>
                <a:gd name="connsiteY27" fmla="*/ 19398 h 142030"/>
                <a:gd name="connsiteX28" fmla="*/ 166020 w 236874"/>
                <a:gd name="connsiteY28" fmla="*/ 19340 h 142030"/>
                <a:gd name="connsiteX29" fmla="*/ 195018 w 236874"/>
                <a:gd name="connsiteY29" fmla="*/ 53995 h 142030"/>
                <a:gd name="connsiteX30" fmla="*/ 195018 w 236874"/>
                <a:gd name="connsiteY30" fmla="*/ 124703 h 142030"/>
                <a:gd name="connsiteX31" fmla="*/ 174927 w 236874"/>
                <a:gd name="connsiteY31" fmla="*/ 124703 h 142030"/>
                <a:gd name="connsiteX32" fmla="*/ 174927 w 236874"/>
                <a:gd name="connsiteY32" fmla="*/ 142031 h 142030"/>
                <a:gd name="connsiteX33" fmla="*/ 236875 w 236874"/>
                <a:gd name="connsiteY33" fmla="*/ 142031 h 142030"/>
                <a:gd name="connsiteX34" fmla="*/ 236875 w 236874"/>
                <a:gd name="connsiteY34" fmla="*/ 124703 h 14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6874" h="142030">
                  <a:moveTo>
                    <a:pt x="217252" y="124703"/>
                  </a:moveTo>
                  <a:lnTo>
                    <a:pt x="217252" y="55594"/>
                  </a:lnTo>
                  <a:cubicBezTo>
                    <a:pt x="217252" y="15008"/>
                    <a:pt x="195822" y="80"/>
                    <a:pt x="170842" y="80"/>
                  </a:cubicBezTo>
                  <a:cubicBezTo>
                    <a:pt x="151216" y="-37"/>
                    <a:pt x="133224" y="10943"/>
                    <a:pt x="124431" y="28403"/>
                  </a:cubicBezTo>
                  <a:cubicBezTo>
                    <a:pt x="119029" y="10642"/>
                    <a:pt x="102057" y="-1087"/>
                    <a:pt x="83445" y="80"/>
                  </a:cubicBezTo>
                  <a:cubicBezTo>
                    <a:pt x="65852" y="-525"/>
                    <a:pt x="49635" y="9505"/>
                    <a:pt x="42392" y="25471"/>
                  </a:cubicBezTo>
                  <a:lnTo>
                    <a:pt x="42392" y="3279"/>
                  </a:lnTo>
                  <a:lnTo>
                    <a:pt x="0" y="3279"/>
                  </a:lnTo>
                  <a:lnTo>
                    <a:pt x="0" y="20606"/>
                  </a:lnTo>
                  <a:lnTo>
                    <a:pt x="20091" y="20606"/>
                  </a:lnTo>
                  <a:lnTo>
                    <a:pt x="20091" y="124703"/>
                  </a:lnTo>
                  <a:lnTo>
                    <a:pt x="469" y="124703"/>
                  </a:lnTo>
                  <a:lnTo>
                    <a:pt x="469" y="142031"/>
                  </a:lnTo>
                  <a:lnTo>
                    <a:pt x="62417" y="142031"/>
                  </a:lnTo>
                  <a:lnTo>
                    <a:pt x="62417" y="124703"/>
                  </a:lnTo>
                  <a:lnTo>
                    <a:pt x="42325" y="124703"/>
                  </a:lnTo>
                  <a:lnTo>
                    <a:pt x="42325" y="56660"/>
                  </a:lnTo>
                  <a:cubicBezTo>
                    <a:pt x="41059" y="37341"/>
                    <a:pt x="55770" y="20658"/>
                    <a:pt x="75184" y="19398"/>
                  </a:cubicBezTo>
                  <a:cubicBezTo>
                    <a:pt x="76306" y="19325"/>
                    <a:pt x="77432" y="19306"/>
                    <a:pt x="78556" y="19340"/>
                  </a:cubicBezTo>
                  <a:cubicBezTo>
                    <a:pt x="97844" y="19340"/>
                    <a:pt x="107488" y="29470"/>
                    <a:pt x="107488" y="53995"/>
                  </a:cubicBezTo>
                  <a:lnTo>
                    <a:pt x="107488" y="124703"/>
                  </a:lnTo>
                  <a:lnTo>
                    <a:pt x="87397" y="124703"/>
                  </a:lnTo>
                  <a:lnTo>
                    <a:pt x="87397" y="142031"/>
                  </a:lnTo>
                  <a:lnTo>
                    <a:pt x="149880" y="142031"/>
                  </a:lnTo>
                  <a:lnTo>
                    <a:pt x="149880" y="124703"/>
                  </a:lnTo>
                  <a:lnTo>
                    <a:pt x="129789" y="124703"/>
                  </a:lnTo>
                  <a:lnTo>
                    <a:pt x="129789" y="56660"/>
                  </a:lnTo>
                  <a:cubicBezTo>
                    <a:pt x="128522" y="37341"/>
                    <a:pt x="143233" y="20658"/>
                    <a:pt x="162647" y="19398"/>
                  </a:cubicBezTo>
                  <a:cubicBezTo>
                    <a:pt x="163770" y="19325"/>
                    <a:pt x="164895" y="19306"/>
                    <a:pt x="166020" y="19340"/>
                  </a:cubicBezTo>
                  <a:cubicBezTo>
                    <a:pt x="185307" y="19340"/>
                    <a:pt x="195018" y="29470"/>
                    <a:pt x="195018" y="53995"/>
                  </a:cubicBezTo>
                  <a:lnTo>
                    <a:pt x="195018" y="124703"/>
                  </a:lnTo>
                  <a:lnTo>
                    <a:pt x="174927" y="124703"/>
                  </a:lnTo>
                  <a:lnTo>
                    <a:pt x="174927" y="142031"/>
                  </a:lnTo>
                  <a:lnTo>
                    <a:pt x="236875" y="142031"/>
                  </a:lnTo>
                  <a:lnTo>
                    <a:pt x="236875" y="12470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AF79A540-E9F7-6064-EA93-3C246E21BCE3}"/>
                </a:ext>
              </a:extLst>
            </p:cNvPr>
            <p:cNvSpPr/>
            <p:nvPr/>
          </p:nvSpPr>
          <p:spPr>
            <a:xfrm>
              <a:off x="1477625" y="1027053"/>
              <a:ext cx="202116" cy="190600"/>
            </a:xfrm>
            <a:custGeom>
              <a:avLst/>
              <a:gdLst>
                <a:gd name="connsiteX0" fmla="*/ 183432 w 202116"/>
                <a:gd name="connsiteY0" fmla="*/ 173273 h 190600"/>
                <a:gd name="connsiteX1" fmla="*/ 116931 w 202116"/>
                <a:gd name="connsiteY1" fmla="*/ 0 h 190600"/>
                <a:gd name="connsiteX2" fmla="*/ 85789 w 202116"/>
                <a:gd name="connsiteY2" fmla="*/ 0 h 190600"/>
                <a:gd name="connsiteX3" fmla="*/ 18283 w 202116"/>
                <a:gd name="connsiteY3" fmla="*/ 173273 h 190600"/>
                <a:gd name="connsiteX4" fmla="*/ 0 w 202116"/>
                <a:gd name="connsiteY4" fmla="*/ 173273 h 190600"/>
                <a:gd name="connsiteX5" fmla="*/ 0 w 202116"/>
                <a:gd name="connsiteY5" fmla="*/ 190601 h 190600"/>
                <a:gd name="connsiteX6" fmla="*/ 61680 w 202116"/>
                <a:gd name="connsiteY6" fmla="*/ 190601 h 190600"/>
                <a:gd name="connsiteX7" fmla="*/ 61680 w 202116"/>
                <a:gd name="connsiteY7" fmla="*/ 173273 h 190600"/>
                <a:gd name="connsiteX8" fmla="*/ 40182 w 202116"/>
                <a:gd name="connsiteY8" fmla="*/ 173273 h 190600"/>
                <a:gd name="connsiteX9" fmla="*/ 58465 w 202116"/>
                <a:gd name="connsiteY9" fmla="*/ 125223 h 190600"/>
                <a:gd name="connsiteX10" fmla="*/ 141977 w 202116"/>
                <a:gd name="connsiteY10" fmla="*/ 125223 h 190600"/>
                <a:gd name="connsiteX11" fmla="*/ 160260 w 202116"/>
                <a:gd name="connsiteY11" fmla="*/ 173273 h 190600"/>
                <a:gd name="connsiteX12" fmla="*/ 139366 w 202116"/>
                <a:gd name="connsiteY12" fmla="*/ 173273 h 190600"/>
                <a:gd name="connsiteX13" fmla="*/ 139366 w 202116"/>
                <a:gd name="connsiteY13" fmla="*/ 190601 h 190600"/>
                <a:gd name="connsiteX14" fmla="*/ 202117 w 202116"/>
                <a:gd name="connsiteY14" fmla="*/ 190601 h 190600"/>
                <a:gd name="connsiteX15" fmla="*/ 202117 w 202116"/>
                <a:gd name="connsiteY15" fmla="*/ 173273 h 190600"/>
                <a:gd name="connsiteX16" fmla="*/ 65497 w 202116"/>
                <a:gd name="connsiteY16" fmla="*/ 107363 h 190600"/>
                <a:gd name="connsiteX17" fmla="*/ 99786 w 202116"/>
                <a:gd name="connsiteY17" fmla="*/ 19060 h 190600"/>
                <a:gd name="connsiteX18" fmla="*/ 100858 w 202116"/>
                <a:gd name="connsiteY18" fmla="*/ 19060 h 190600"/>
                <a:gd name="connsiteX19" fmla="*/ 135080 w 202116"/>
                <a:gd name="connsiteY19" fmla="*/ 107363 h 1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2116" h="190600">
                  <a:moveTo>
                    <a:pt x="183432" y="173273"/>
                  </a:moveTo>
                  <a:lnTo>
                    <a:pt x="116931" y="0"/>
                  </a:lnTo>
                  <a:lnTo>
                    <a:pt x="85789" y="0"/>
                  </a:lnTo>
                  <a:lnTo>
                    <a:pt x="18283" y="173273"/>
                  </a:lnTo>
                  <a:lnTo>
                    <a:pt x="0" y="173273"/>
                  </a:lnTo>
                  <a:lnTo>
                    <a:pt x="0" y="190601"/>
                  </a:lnTo>
                  <a:lnTo>
                    <a:pt x="61680" y="190601"/>
                  </a:lnTo>
                  <a:lnTo>
                    <a:pt x="61680" y="173273"/>
                  </a:lnTo>
                  <a:lnTo>
                    <a:pt x="40182" y="173273"/>
                  </a:lnTo>
                  <a:lnTo>
                    <a:pt x="58465" y="125223"/>
                  </a:lnTo>
                  <a:lnTo>
                    <a:pt x="141977" y="125223"/>
                  </a:lnTo>
                  <a:lnTo>
                    <a:pt x="160260" y="173273"/>
                  </a:lnTo>
                  <a:lnTo>
                    <a:pt x="139366" y="173273"/>
                  </a:lnTo>
                  <a:lnTo>
                    <a:pt x="139366" y="190601"/>
                  </a:lnTo>
                  <a:lnTo>
                    <a:pt x="202117" y="190601"/>
                  </a:lnTo>
                  <a:lnTo>
                    <a:pt x="202117" y="173273"/>
                  </a:lnTo>
                  <a:close/>
                  <a:moveTo>
                    <a:pt x="65497" y="107363"/>
                  </a:moveTo>
                  <a:lnTo>
                    <a:pt x="99786" y="19060"/>
                  </a:lnTo>
                  <a:lnTo>
                    <a:pt x="100858" y="19060"/>
                  </a:lnTo>
                  <a:lnTo>
                    <a:pt x="135080" y="10736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0D1A90A-E569-D480-845E-AB2367D2898E}"/>
                </a:ext>
              </a:extLst>
            </p:cNvPr>
            <p:cNvSpPr/>
            <p:nvPr/>
          </p:nvSpPr>
          <p:spPr>
            <a:xfrm>
              <a:off x="1175521" y="757080"/>
              <a:ext cx="170172" cy="196265"/>
            </a:xfrm>
            <a:custGeom>
              <a:avLst/>
              <a:gdLst>
                <a:gd name="connsiteX0" fmla="*/ 148072 w 170172"/>
                <a:gd name="connsiteY0" fmla="*/ 130488 h 196265"/>
                <a:gd name="connsiteX1" fmla="*/ 90142 w 170172"/>
                <a:gd name="connsiteY1" fmla="*/ 177139 h 196265"/>
                <a:gd name="connsiteX2" fmla="*/ 24176 w 170172"/>
                <a:gd name="connsiteY2" fmla="*/ 99232 h 196265"/>
                <a:gd name="connsiteX3" fmla="*/ 24176 w 170172"/>
                <a:gd name="connsiteY3" fmla="*/ 97100 h 196265"/>
                <a:gd name="connsiteX4" fmla="*/ 90410 w 170172"/>
                <a:gd name="connsiteY4" fmla="*/ 18394 h 196265"/>
                <a:gd name="connsiteX5" fmla="*/ 147268 w 170172"/>
                <a:gd name="connsiteY5" fmla="*/ 62378 h 196265"/>
                <a:gd name="connsiteX6" fmla="*/ 166824 w 170172"/>
                <a:gd name="connsiteY6" fmla="*/ 62378 h 196265"/>
                <a:gd name="connsiteX7" fmla="*/ 166824 w 170172"/>
                <a:gd name="connsiteY7" fmla="*/ 3732 h 196265"/>
                <a:gd name="connsiteX8" fmla="*/ 145929 w 170172"/>
                <a:gd name="connsiteY8" fmla="*/ 3732 h 196265"/>
                <a:gd name="connsiteX9" fmla="*/ 145929 w 170172"/>
                <a:gd name="connsiteY9" fmla="*/ 25658 h 196265"/>
                <a:gd name="connsiteX10" fmla="*/ 90946 w 170172"/>
                <a:gd name="connsiteY10" fmla="*/ 0 h 196265"/>
                <a:gd name="connsiteX11" fmla="*/ 0 w 170172"/>
                <a:gd name="connsiteY11" fmla="*/ 97433 h 196265"/>
                <a:gd name="connsiteX12" fmla="*/ 0 w 170172"/>
                <a:gd name="connsiteY12" fmla="*/ 99566 h 196265"/>
                <a:gd name="connsiteX13" fmla="*/ 89807 w 170172"/>
                <a:gd name="connsiteY13" fmla="*/ 196266 h 196265"/>
                <a:gd name="connsiteX14" fmla="*/ 170172 w 170172"/>
                <a:gd name="connsiteY14" fmla="*/ 130622 h 19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172" h="196265">
                  <a:moveTo>
                    <a:pt x="148072" y="130488"/>
                  </a:moveTo>
                  <a:cubicBezTo>
                    <a:pt x="142982" y="161744"/>
                    <a:pt x="121284" y="177139"/>
                    <a:pt x="90142" y="177139"/>
                  </a:cubicBezTo>
                  <a:cubicBezTo>
                    <a:pt x="48822" y="177139"/>
                    <a:pt x="24176" y="147816"/>
                    <a:pt x="24176" y="99232"/>
                  </a:cubicBezTo>
                  <a:lnTo>
                    <a:pt x="24176" y="97100"/>
                  </a:lnTo>
                  <a:cubicBezTo>
                    <a:pt x="24176" y="49050"/>
                    <a:pt x="50965" y="18394"/>
                    <a:pt x="90410" y="18394"/>
                  </a:cubicBezTo>
                  <a:cubicBezTo>
                    <a:pt x="119609" y="18394"/>
                    <a:pt x="139500" y="30656"/>
                    <a:pt x="147268" y="62378"/>
                  </a:cubicBezTo>
                  <a:lnTo>
                    <a:pt x="166824" y="62378"/>
                  </a:lnTo>
                  <a:lnTo>
                    <a:pt x="166824" y="3732"/>
                  </a:lnTo>
                  <a:lnTo>
                    <a:pt x="145929" y="3732"/>
                  </a:lnTo>
                  <a:lnTo>
                    <a:pt x="145929" y="25658"/>
                  </a:lnTo>
                  <a:cubicBezTo>
                    <a:pt x="136017" y="7797"/>
                    <a:pt x="115323" y="0"/>
                    <a:pt x="90946" y="0"/>
                  </a:cubicBezTo>
                  <a:cubicBezTo>
                    <a:pt x="38374" y="0"/>
                    <a:pt x="0" y="40853"/>
                    <a:pt x="0" y="97433"/>
                  </a:cubicBezTo>
                  <a:lnTo>
                    <a:pt x="0" y="99566"/>
                  </a:lnTo>
                  <a:cubicBezTo>
                    <a:pt x="201" y="158279"/>
                    <a:pt x="34222" y="196266"/>
                    <a:pt x="89807" y="196266"/>
                  </a:cubicBezTo>
                  <a:cubicBezTo>
                    <a:pt x="132669" y="196266"/>
                    <a:pt x="163475" y="174673"/>
                    <a:pt x="170172" y="13062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03DF277-DB7C-63F3-6E41-9B5FF0566A29}"/>
                </a:ext>
              </a:extLst>
            </p:cNvPr>
            <p:cNvSpPr/>
            <p:nvPr/>
          </p:nvSpPr>
          <p:spPr>
            <a:xfrm>
              <a:off x="1363775" y="811994"/>
              <a:ext cx="153094" cy="141220"/>
            </a:xfrm>
            <a:custGeom>
              <a:avLst/>
              <a:gdLst>
                <a:gd name="connsiteX0" fmla="*/ 133204 w 153094"/>
                <a:gd name="connsiteY0" fmla="*/ 121358 h 141220"/>
                <a:gd name="connsiteX1" fmla="*/ 133204 w 153094"/>
                <a:gd name="connsiteY1" fmla="*/ 67 h 141220"/>
                <a:gd name="connsiteX2" fmla="*/ 91348 w 153094"/>
                <a:gd name="connsiteY2" fmla="*/ 67 h 141220"/>
                <a:gd name="connsiteX3" fmla="*/ 91348 w 153094"/>
                <a:gd name="connsiteY3" fmla="*/ 17394 h 141220"/>
                <a:gd name="connsiteX4" fmla="*/ 110903 w 153094"/>
                <a:gd name="connsiteY4" fmla="*/ 17394 h 141220"/>
                <a:gd name="connsiteX5" fmla="*/ 110903 w 153094"/>
                <a:gd name="connsiteY5" fmla="*/ 83638 h 141220"/>
                <a:gd name="connsiteX6" fmla="*/ 76828 w 153094"/>
                <a:gd name="connsiteY6" fmla="*/ 121969 h 141220"/>
                <a:gd name="connsiteX7" fmla="*/ 73668 w 153094"/>
                <a:gd name="connsiteY7" fmla="*/ 122024 h 141220"/>
                <a:gd name="connsiteX8" fmla="*/ 41723 w 153094"/>
                <a:gd name="connsiteY8" fmla="*/ 86637 h 141220"/>
                <a:gd name="connsiteX9" fmla="*/ 41723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238 w 153094"/>
                <a:gd name="connsiteY15" fmla="*/ 115360 h 141220"/>
                <a:gd name="connsiteX16" fmla="*/ 111238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204" y="121358"/>
                  </a:moveTo>
                  <a:lnTo>
                    <a:pt x="133204" y="67"/>
                  </a:lnTo>
                  <a:lnTo>
                    <a:pt x="91348" y="67"/>
                  </a:lnTo>
                  <a:lnTo>
                    <a:pt x="91348" y="17394"/>
                  </a:lnTo>
                  <a:lnTo>
                    <a:pt x="110903" y="17394"/>
                  </a:lnTo>
                  <a:lnTo>
                    <a:pt x="110903" y="83638"/>
                  </a:lnTo>
                  <a:cubicBezTo>
                    <a:pt x="112130" y="103586"/>
                    <a:pt x="96875" y="120748"/>
                    <a:pt x="76828" y="121969"/>
                  </a:cubicBezTo>
                  <a:cubicBezTo>
                    <a:pt x="75776" y="122033"/>
                    <a:pt x="74721" y="122052"/>
                    <a:pt x="73668" y="122024"/>
                  </a:cubicBezTo>
                  <a:cubicBezTo>
                    <a:pt x="52237" y="122024"/>
                    <a:pt x="41723" y="111362"/>
                    <a:pt x="41723" y="86637"/>
                  </a:cubicBezTo>
                  <a:lnTo>
                    <a:pt x="41723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647" y="141218"/>
                    <a:pt x="67841" y="141218"/>
                  </a:cubicBezTo>
                  <a:cubicBezTo>
                    <a:pt x="86045" y="141416"/>
                    <a:pt x="102817" y="131422"/>
                    <a:pt x="111238" y="115360"/>
                  </a:cubicBezTo>
                  <a:lnTo>
                    <a:pt x="111238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D41BA5C-67EE-49D3-F242-892D89536A61}"/>
                </a:ext>
              </a:extLst>
            </p:cNvPr>
            <p:cNvSpPr/>
            <p:nvPr/>
          </p:nvSpPr>
          <p:spPr>
            <a:xfrm>
              <a:off x="2972474" y="811994"/>
              <a:ext cx="153094" cy="141220"/>
            </a:xfrm>
            <a:custGeom>
              <a:avLst/>
              <a:gdLst>
                <a:gd name="connsiteX0" fmla="*/ 133539 w 153094"/>
                <a:gd name="connsiteY0" fmla="*/ 121358 h 141220"/>
                <a:gd name="connsiteX1" fmla="*/ 133539 w 153094"/>
                <a:gd name="connsiteY1" fmla="*/ 67 h 141220"/>
                <a:gd name="connsiteX2" fmla="*/ 91750 w 153094"/>
                <a:gd name="connsiteY2" fmla="*/ 67 h 141220"/>
                <a:gd name="connsiteX3" fmla="*/ 91750 w 153094"/>
                <a:gd name="connsiteY3" fmla="*/ 17394 h 141220"/>
                <a:gd name="connsiteX4" fmla="*/ 111305 w 153094"/>
                <a:gd name="connsiteY4" fmla="*/ 17394 h 141220"/>
                <a:gd name="connsiteX5" fmla="*/ 111305 w 153094"/>
                <a:gd name="connsiteY5" fmla="*/ 83638 h 141220"/>
                <a:gd name="connsiteX6" fmla="*/ 77241 w 153094"/>
                <a:gd name="connsiteY6" fmla="*/ 121978 h 141220"/>
                <a:gd name="connsiteX7" fmla="*/ 73735 w 153094"/>
                <a:gd name="connsiteY7" fmla="*/ 122024 h 141220"/>
                <a:gd name="connsiteX8" fmla="*/ 41857 w 153094"/>
                <a:gd name="connsiteY8" fmla="*/ 86637 h 141220"/>
                <a:gd name="connsiteX9" fmla="*/ 41857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305 w 153094"/>
                <a:gd name="connsiteY15" fmla="*/ 115360 h 141220"/>
                <a:gd name="connsiteX16" fmla="*/ 111305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539" y="121358"/>
                  </a:moveTo>
                  <a:lnTo>
                    <a:pt x="133539" y="67"/>
                  </a:lnTo>
                  <a:lnTo>
                    <a:pt x="91750" y="67"/>
                  </a:lnTo>
                  <a:lnTo>
                    <a:pt x="91750" y="17394"/>
                  </a:lnTo>
                  <a:lnTo>
                    <a:pt x="111305" y="17394"/>
                  </a:lnTo>
                  <a:lnTo>
                    <a:pt x="111305" y="83638"/>
                  </a:lnTo>
                  <a:cubicBezTo>
                    <a:pt x="112538" y="103586"/>
                    <a:pt x="97287" y="120752"/>
                    <a:pt x="77241" y="121978"/>
                  </a:cubicBezTo>
                  <a:cubicBezTo>
                    <a:pt x="76074" y="122050"/>
                    <a:pt x="74903" y="122065"/>
                    <a:pt x="73735" y="122024"/>
                  </a:cubicBezTo>
                  <a:cubicBezTo>
                    <a:pt x="52304" y="122024"/>
                    <a:pt x="41857" y="111362"/>
                    <a:pt x="41857" y="86637"/>
                  </a:cubicBezTo>
                  <a:lnTo>
                    <a:pt x="41857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981" y="141218"/>
                    <a:pt x="67841" y="141218"/>
                  </a:cubicBezTo>
                  <a:cubicBezTo>
                    <a:pt x="86061" y="141410"/>
                    <a:pt x="102850" y="131421"/>
                    <a:pt x="111305" y="115360"/>
                  </a:cubicBezTo>
                  <a:lnTo>
                    <a:pt x="111305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7183DDC-7806-B0EF-9271-9C3158FE6AC2}"/>
                </a:ext>
              </a:extLst>
            </p:cNvPr>
            <p:cNvSpPr/>
            <p:nvPr/>
          </p:nvSpPr>
          <p:spPr>
            <a:xfrm>
              <a:off x="1533613" y="743484"/>
              <a:ext cx="62215" cy="207395"/>
            </a:xfrm>
            <a:custGeom>
              <a:avLst/>
              <a:gdLst>
                <a:gd name="connsiteX0" fmla="*/ 42593 w 62215"/>
                <a:gd name="connsiteY0" fmla="*/ 190001 h 207395"/>
                <a:gd name="connsiteX1" fmla="*/ 42593 w 62215"/>
                <a:gd name="connsiteY1" fmla="*/ 0 h 207395"/>
                <a:gd name="connsiteX2" fmla="*/ 0 w 62215"/>
                <a:gd name="connsiteY2" fmla="*/ 0 h 207395"/>
                <a:gd name="connsiteX3" fmla="*/ 0 w 62215"/>
                <a:gd name="connsiteY3" fmla="*/ 17394 h 207395"/>
                <a:gd name="connsiteX4" fmla="*/ 20091 w 62215"/>
                <a:gd name="connsiteY4" fmla="*/ 17394 h 207395"/>
                <a:gd name="connsiteX5" fmla="*/ 20091 w 62215"/>
                <a:gd name="connsiteY5" fmla="*/ 190001 h 207395"/>
                <a:gd name="connsiteX6" fmla="*/ 536 w 62215"/>
                <a:gd name="connsiteY6" fmla="*/ 190001 h 207395"/>
                <a:gd name="connsiteX7" fmla="*/ 536 w 62215"/>
                <a:gd name="connsiteY7" fmla="*/ 207395 h 207395"/>
                <a:gd name="connsiteX8" fmla="*/ 62216 w 62215"/>
                <a:gd name="connsiteY8" fmla="*/ 207395 h 207395"/>
                <a:gd name="connsiteX9" fmla="*/ 62216 w 62215"/>
                <a:gd name="connsiteY9" fmla="*/ 190001 h 207395"/>
                <a:gd name="connsiteX10" fmla="*/ 42593 w 62215"/>
                <a:gd name="connsiteY10" fmla="*/ 190001 h 20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215" h="207395">
                  <a:moveTo>
                    <a:pt x="42593" y="190001"/>
                  </a:moveTo>
                  <a:lnTo>
                    <a:pt x="42593" y="0"/>
                  </a:lnTo>
                  <a:lnTo>
                    <a:pt x="0" y="0"/>
                  </a:lnTo>
                  <a:lnTo>
                    <a:pt x="0" y="17394"/>
                  </a:lnTo>
                  <a:lnTo>
                    <a:pt x="20091" y="17394"/>
                  </a:lnTo>
                  <a:lnTo>
                    <a:pt x="20091" y="190001"/>
                  </a:lnTo>
                  <a:lnTo>
                    <a:pt x="536" y="190001"/>
                  </a:lnTo>
                  <a:lnTo>
                    <a:pt x="536" y="207395"/>
                  </a:lnTo>
                  <a:lnTo>
                    <a:pt x="62216" y="207395"/>
                  </a:lnTo>
                  <a:lnTo>
                    <a:pt x="62216" y="190001"/>
                  </a:lnTo>
                  <a:lnTo>
                    <a:pt x="42593" y="190001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EA70CAB-FC21-E938-B22F-EB1A383A4543}"/>
                </a:ext>
              </a:extLst>
            </p:cNvPr>
            <p:cNvSpPr/>
            <p:nvPr/>
          </p:nvSpPr>
          <p:spPr>
            <a:xfrm>
              <a:off x="1615451" y="812061"/>
              <a:ext cx="62483" cy="138818"/>
            </a:xfrm>
            <a:custGeom>
              <a:avLst/>
              <a:gdLst>
                <a:gd name="connsiteX0" fmla="*/ 42325 w 62483"/>
                <a:gd name="connsiteY0" fmla="*/ 121425 h 138818"/>
                <a:gd name="connsiteX1" fmla="*/ 42325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091 w 62483"/>
                <a:gd name="connsiteY4" fmla="*/ 17327 h 138818"/>
                <a:gd name="connsiteX5" fmla="*/ 20091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25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EB02800-BBDE-5C62-A966-3D20630DF93E}"/>
                </a:ext>
              </a:extLst>
            </p:cNvPr>
            <p:cNvSpPr/>
            <p:nvPr/>
          </p:nvSpPr>
          <p:spPr>
            <a:xfrm>
              <a:off x="1630184" y="752280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0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4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AAEB674-C0D8-9DE2-402F-9F72323539D5}"/>
                </a:ext>
              </a:extLst>
            </p:cNvPr>
            <p:cNvSpPr/>
            <p:nvPr/>
          </p:nvSpPr>
          <p:spPr>
            <a:xfrm>
              <a:off x="1694543" y="808853"/>
              <a:ext cx="154768" cy="141826"/>
            </a:xfrm>
            <a:custGeom>
              <a:avLst/>
              <a:gdLst>
                <a:gd name="connsiteX0" fmla="*/ 135147 w 154768"/>
                <a:gd name="connsiteY0" fmla="*/ 124499 h 141826"/>
                <a:gd name="connsiteX1" fmla="*/ 135147 w 154768"/>
                <a:gd name="connsiteY1" fmla="*/ 55256 h 141826"/>
                <a:gd name="connsiteX2" fmla="*/ 86325 w 154768"/>
                <a:gd name="connsiteY2" fmla="*/ 8 h 141826"/>
                <a:gd name="connsiteX3" fmla="*/ 42392 w 154768"/>
                <a:gd name="connsiteY3" fmla="*/ 25933 h 141826"/>
                <a:gd name="connsiteX4" fmla="*/ 42392 w 154768"/>
                <a:gd name="connsiteY4" fmla="*/ 3207 h 141826"/>
                <a:gd name="connsiteX5" fmla="*/ 0 w 154768"/>
                <a:gd name="connsiteY5" fmla="*/ 3207 h 141826"/>
                <a:gd name="connsiteX6" fmla="*/ 0 w 154768"/>
                <a:gd name="connsiteY6" fmla="*/ 20535 h 141826"/>
                <a:gd name="connsiteX7" fmla="*/ 20091 w 154768"/>
                <a:gd name="connsiteY7" fmla="*/ 20535 h 141826"/>
                <a:gd name="connsiteX8" fmla="*/ 20091 w 154768"/>
                <a:gd name="connsiteY8" fmla="*/ 124499 h 141826"/>
                <a:gd name="connsiteX9" fmla="*/ 536 w 154768"/>
                <a:gd name="connsiteY9" fmla="*/ 124499 h 141826"/>
                <a:gd name="connsiteX10" fmla="*/ 536 w 154768"/>
                <a:gd name="connsiteY10" fmla="*/ 141826 h 141826"/>
                <a:gd name="connsiteX11" fmla="*/ 62484 w 154768"/>
                <a:gd name="connsiteY11" fmla="*/ 141826 h 141826"/>
                <a:gd name="connsiteX12" fmla="*/ 62484 w 154768"/>
                <a:gd name="connsiteY12" fmla="*/ 124499 h 141826"/>
                <a:gd name="connsiteX13" fmla="*/ 42392 w 154768"/>
                <a:gd name="connsiteY13" fmla="*/ 124499 h 141826"/>
                <a:gd name="connsiteX14" fmla="*/ 42392 w 154768"/>
                <a:gd name="connsiteY14" fmla="*/ 56855 h 141826"/>
                <a:gd name="connsiteX15" fmla="*/ 77142 w 154768"/>
                <a:gd name="connsiteY15" fmla="*/ 19257 h 141826"/>
                <a:gd name="connsiteX16" fmla="*/ 80432 w 154768"/>
                <a:gd name="connsiteY16" fmla="*/ 19268 h 141826"/>
                <a:gd name="connsiteX17" fmla="*/ 112912 w 154768"/>
                <a:gd name="connsiteY17" fmla="*/ 53657 h 141826"/>
                <a:gd name="connsiteX18" fmla="*/ 112912 w 154768"/>
                <a:gd name="connsiteY18" fmla="*/ 124499 h 141826"/>
                <a:gd name="connsiteX19" fmla="*/ 92821 w 154768"/>
                <a:gd name="connsiteY19" fmla="*/ 124499 h 141826"/>
                <a:gd name="connsiteX20" fmla="*/ 92821 w 154768"/>
                <a:gd name="connsiteY20" fmla="*/ 141826 h 141826"/>
                <a:gd name="connsiteX21" fmla="*/ 154769 w 154768"/>
                <a:gd name="connsiteY21" fmla="*/ 141826 h 141826"/>
                <a:gd name="connsiteX22" fmla="*/ 154769 w 154768"/>
                <a:gd name="connsiteY22" fmla="*/ 124499 h 14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68" h="141826">
                  <a:moveTo>
                    <a:pt x="135147" y="124499"/>
                  </a:moveTo>
                  <a:lnTo>
                    <a:pt x="135147" y="55256"/>
                  </a:lnTo>
                  <a:cubicBezTo>
                    <a:pt x="135147" y="15270"/>
                    <a:pt x="114520" y="8"/>
                    <a:pt x="86325" y="8"/>
                  </a:cubicBezTo>
                  <a:cubicBezTo>
                    <a:pt x="67927" y="-332"/>
                    <a:pt x="50917" y="9705"/>
                    <a:pt x="42392" y="25933"/>
                  </a:cubicBezTo>
                  <a:lnTo>
                    <a:pt x="42392" y="3207"/>
                  </a:lnTo>
                  <a:lnTo>
                    <a:pt x="0" y="3207"/>
                  </a:lnTo>
                  <a:lnTo>
                    <a:pt x="0" y="20535"/>
                  </a:lnTo>
                  <a:lnTo>
                    <a:pt x="20091" y="20535"/>
                  </a:lnTo>
                  <a:lnTo>
                    <a:pt x="20091" y="124499"/>
                  </a:lnTo>
                  <a:lnTo>
                    <a:pt x="536" y="124499"/>
                  </a:lnTo>
                  <a:lnTo>
                    <a:pt x="536" y="141826"/>
                  </a:lnTo>
                  <a:lnTo>
                    <a:pt x="62484" y="141826"/>
                  </a:lnTo>
                  <a:lnTo>
                    <a:pt x="62484" y="124499"/>
                  </a:lnTo>
                  <a:lnTo>
                    <a:pt x="42392" y="124499"/>
                  </a:lnTo>
                  <a:lnTo>
                    <a:pt x="42392" y="56855"/>
                  </a:lnTo>
                  <a:cubicBezTo>
                    <a:pt x="41555" y="36924"/>
                    <a:pt x="57113" y="20090"/>
                    <a:pt x="77142" y="19257"/>
                  </a:cubicBezTo>
                  <a:cubicBezTo>
                    <a:pt x="78238" y="19211"/>
                    <a:pt x="79336" y="19215"/>
                    <a:pt x="80432" y="19268"/>
                  </a:cubicBezTo>
                  <a:cubicBezTo>
                    <a:pt x="102130" y="19268"/>
                    <a:pt x="112912" y="30198"/>
                    <a:pt x="112912" y="53657"/>
                  </a:cubicBezTo>
                  <a:lnTo>
                    <a:pt x="112912" y="124499"/>
                  </a:lnTo>
                  <a:lnTo>
                    <a:pt x="92821" y="124499"/>
                  </a:lnTo>
                  <a:lnTo>
                    <a:pt x="92821" y="141826"/>
                  </a:lnTo>
                  <a:lnTo>
                    <a:pt x="154769" y="141826"/>
                  </a:lnTo>
                  <a:lnTo>
                    <a:pt x="154769" y="124499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1ED2DF1-9406-E50F-189B-0029376BE376}"/>
                </a:ext>
              </a:extLst>
            </p:cNvPr>
            <p:cNvSpPr/>
            <p:nvPr/>
          </p:nvSpPr>
          <p:spPr>
            <a:xfrm>
              <a:off x="1861768" y="808862"/>
              <a:ext cx="129788" cy="141950"/>
            </a:xfrm>
            <a:custGeom>
              <a:avLst/>
              <a:gdLst>
                <a:gd name="connsiteX0" fmla="*/ 111037 w 129788"/>
                <a:gd name="connsiteY0" fmla="*/ 124490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490 h 141950"/>
                <a:gd name="connsiteX15" fmla="*/ 88736 w 129788"/>
                <a:gd name="connsiteY15" fmla="*/ 93035 h 141950"/>
                <a:gd name="connsiteX16" fmla="*/ 47750 w 129788"/>
                <a:gd name="connsiteY16" fmla="*/ 126356 h 141950"/>
                <a:gd name="connsiteX17" fmla="*/ 22234 w 129788"/>
                <a:gd name="connsiteY17" fmla="*/ 102898 h 141950"/>
                <a:gd name="connsiteX18" fmla="*/ 69984 w 129788"/>
                <a:gd name="connsiteY18" fmla="*/ 75374 h 141950"/>
                <a:gd name="connsiteX19" fmla="*/ 88736 w 129788"/>
                <a:gd name="connsiteY19" fmla="*/ 75374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490"/>
                  </a:moveTo>
                  <a:lnTo>
                    <a:pt x="111037" y="49916"/>
                  </a:lnTo>
                  <a:cubicBezTo>
                    <a:pt x="111037" y="9597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249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552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490"/>
                  </a:lnTo>
                  <a:close/>
                  <a:moveTo>
                    <a:pt x="88736" y="93035"/>
                  </a:moveTo>
                  <a:cubicBezTo>
                    <a:pt x="88736" y="114360"/>
                    <a:pt x="70520" y="126356"/>
                    <a:pt x="47750" y="126356"/>
                  </a:cubicBezTo>
                  <a:cubicBezTo>
                    <a:pt x="28663" y="126356"/>
                    <a:pt x="22234" y="115693"/>
                    <a:pt x="22234" y="102898"/>
                  </a:cubicBezTo>
                  <a:cubicBezTo>
                    <a:pt x="22234" y="82905"/>
                    <a:pt x="42325" y="75374"/>
                    <a:pt x="69984" y="75374"/>
                  </a:cubicBezTo>
                  <a:lnTo>
                    <a:pt x="88736" y="75374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F2DE92A-414E-6AD3-A0D8-3E07A53C971E}"/>
                </a:ext>
              </a:extLst>
            </p:cNvPr>
            <p:cNvSpPr/>
            <p:nvPr/>
          </p:nvSpPr>
          <p:spPr>
            <a:xfrm>
              <a:off x="2008500" y="808862"/>
              <a:ext cx="92754" cy="141817"/>
            </a:xfrm>
            <a:custGeom>
              <a:avLst/>
              <a:gdLst>
                <a:gd name="connsiteX0" fmla="*/ 92754 w 92754"/>
                <a:gd name="connsiteY0" fmla="*/ 21926 h 141817"/>
                <a:gd name="connsiteX1" fmla="*/ 92754 w 92754"/>
                <a:gd name="connsiteY1" fmla="*/ 0 h 141817"/>
                <a:gd name="connsiteX2" fmla="*/ 42325 w 92754"/>
                <a:gd name="connsiteY2" fmla="*/ 29123 h 141817"/>
                <a:gd name="connsiteX3" fmla="*/ 42325 w 92754"/>
                <a:gd name="connsiteY3" fmla="*/ 3199 h 141817"/>
                <a:gd name="connsiteX4" fmla="*/ 0 w 92754"/>
                <a:gd name="connsiteY4" fmla="*/ 3199 h 141817"/>
                <a:gd name="connsiteX5" fmla="*/ 0 w 92754"/>
                <a:gd name="connsiteY5" fmla="*/ 20526 h 141817"/>
                <a:gd name="connsiteX6" fmla="*/ 20091 w 92754"/>
                <a:gd name="connsiteY6" fmla="*/ 20526 h 141817"/>
                <a:gd name="connsiteX7" fmla="*/ 20091 w 92754"/>
                <a:gd name="connsiteY7" fmla="*/ 124490 h 141817"/>
                <a:gd name="connsiteX8" fmla="*/ 536 w 92754"/>
                <a:gd name="connsiteY8" fmla="*/ 124490 h 141817"/>
                <a:gd name="connsiteX9" fmla="*/ 536 w 92754"/>
                <a:gd name="connsiteY9" fmla="*/ 141818 h 141817"/>
                <a:gd name="connsiteX10" fmla="*/ 63823 w 92754"/>
                <a:gd name="connsiteY10" fmla="*/ 141818 h 141817"/>
                <a:gd name="connsiteX11" fmla="*/ 63823 w 92754"/>
                <a:gd name="connsiteY11" fmla="*/ 124490 h 141817"/>
                <a:gd name="connsiteX12" fmla="*/ 42325 w 92754"/>
                <a:gd name="connsiteY12" fmla="*/ 124490 h 141817"/>
                <a:gd name="connsiteX13" fmla="*/ 42325 w 92754"/>
                <a:gd name="connsiteY13" fmla="*/ 65377 h 141817"/>
                <a:gd name="connsiteX14" fmla="*/ 92754 w 92754"/>
                <a:gd name="connsiteY14" fmla="*/ 21926 h 14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754" h="141817">
                  <a:moveTo>
                    <a:pt x="92754" y="21926"/>
                  </a:moveTo>
                  <a:lnTo>
                    <a:pt x="92754" y="0"/>
                  </a:lnTo>
                  <a:cubicBezTo>
                    <a:pt x="63823" y="0"/>
                    <a:pt x="48755" y="14395"/>
                    <a:pt x="42325" y="29123"/>
                  </a:cubicBezTo>
                  <a:lnTo>
                    <a:pt x="42325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490"/>
                  </a:lnTo>
                  <a:lnTo>
                    <a:pt x="536" y="124490"/>
                  </a:lnTo>
                  <a:lnTo>
                    <a:pt x="536" y="141818"/>
                  </a:lnTo>
                  <a:lnTo>
                    <a:pt x="63823" y="141818"/>
                  </a:lnTo>
                  <a:lnTo>
                    <a:pt x="63823" y="124490"/>
                  </a:lnTo>
                  <a:lnTo>
                    <a:pt x="42325" y="124490"/>
                  </a:lnTo>
                  <a:lnTo>
                    <a:pt x="42325" y="65377"/>
                  </a:lnTo>
                  <a:cubicBezTo>
                    <a:pt x="42325" y="31189"/>
                    <a:pt x="62216" y="21926"/>
                    <a:pt x="92754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CDB1F21-634F-1321-2CE2-C5A39C644AB6}"/>
                </a:ext>
              </a:extLst>
            </p:cNvPr>
            <p:cNvSpPr/>
            <p:nvPr/>
          </p:nvSpPr>
          <p:spPr>
            <a:xfrm>
              <a:off x="2323999" y="760878"/>
              <a:ext cx="71591" cy="190001"/>
            </a:xfrm>
            <a:custGeom>
              <a:avLst/>
              <a:gdLst>
                <a:gd name="connsiteX0" fmla="*/ 71591 w 71591"/>
                <a:gd name="connsiteY0" fmla="*/ 17327 h 190001"/>
                <a:gd name="connsiteX1" fmla="*/ 71591 w 71591"/>
                <a:gd name="connsiteY1" fmla="*/ 0 h 190001"/>
                <a:gd name="connsiteX2" fmla="*/ 0 w 71591"/>
                <a:gd name="connsiteY2" fmla="*/ 0 h 190001"/>
                <a:gd name="connsiteX3" fmla="*/ 0 w 71591"/>
                <a:gd name="connsiteY3" fmla="*/ 17327 h 190001"/>
                <a:gd name="connsiteX4" fmla="*/ 24176 w 71591"/>
                <a:gd name="connsiteY4" fmla="*/ 17327 h 190001"/>
                <a:gd name="connsiteX5" fmla="*/ 24176 w 71591"/>
                <a:gd name="connsiteY5" fmla="*/ 172607 h 190001"/>
                <a:gd name="connsiteX6" fmla="*/ 0 w 71591"/>
                <a:gd name="connsiteY6" fmla="*/ 172607 h 190001"/>
                <a:gd name="connsiteX7" fmla="*/ 0 w 71591"/>
                <a:gd name="connsiteY7" fmla="*/ 190001 h 190001"/>
                <a:gd name="connsiteX8" fmla="*/ 71591 w 71591"/>
                <a:gd name="connsiteY8" fmla="*/ 190001 h 190001"/>
                <a:gd name="connsiteX9" fmla="*/ 71591 w 71591"/>
                <a:gd name="connsiteY9" fmla="*/ 172607 h 190001"/>
                <a:gd name="connsiteX10" fmla="*/ 47482 w 71591"/>
                <a:gd name="connsiteY10" fmla="*/ 172607 h 190001"/>
                <a:gd name="connsiteX11" fmla="*/ 47482 w 71591"/>
                <a:gd name="connsiteY11" fmla="*/ 17327 h 190001"/>
                <a:gd name="connsiteX12" fmla="*/ 71591 w 71591"/>
                <a:gd name="connsiteY12" fmla="*/ 17327 h 19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591" h="190001">
                  <a:moveTo>
                    <a:pt x="71591" y="17327"/>
                  </a:moveTo>
                  <a:lnTo>
                    <a:pt x="71591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4176" y="17327"/>
                  </a:lnTo>
                  <a:lnTo>
                    <a:pt x="24176" y="172607"/>
                  </a:lnTo>
                  <a:lnTo>
                    <a:pt x="0" y="172607"/>
                  </a:lnTo>
                  <a:lnTo>
                    <a:pt x="0" y="190001"/>
                  </a:lnTo>
                  <a:lnTo>
                    <a:pt x="71591" y="190001"/>
                  </a:lnTo>
                  <a:lnTo>
                    <a:pt x="71591" y="172607"/>
                  </a:lnTo>
                  <a:lnTo>
                    <a:pt x="47482" y="172607"/>
                  </a:lnTo>
                  <a:lnTo>
                    <a:pt x="47482" y="17327"/>
                  </a:lnTo>
                  <a:lnTo>
                    <a:pt x="71591" y="1732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4D3FA88-1E42-1759-6B0C-A196E39A38E0}"/>
                </a:ext>
              </a:extLst>
            </p:cNvPr>
            <p:cNvSpPr/>
            <p:nvPr/>
          </p:nvSpPr>
          <p:spPr>
            <a:xfrm>
              <a:off x="2118533" y="812061"/>
              <a:ext cx="147737" cy="187335"/>
            </a:xfrm>
            <a:custGeom>
              <a:avLst/>
              <a:gdLst>
                <a:gd name="connsiteX0" fmla="*/ 87129 w 147737"/>
                <a:gd name="connsiteY0" fmla="*/ 0 h 187335"/>
                <a:gd name="connsiteX1" fmla="*/ 87129 w 147737"/>
                <a:gd name="connsiteY1" fmla="*/ 17327 h 187335"/>
                <a:gd name="connsiteX2" fmla="*/ 108358 w 147737"/>
                <a:gd name="connsiteY2" fmla="*/ 17327 h 187335"/>
                <a:gd name="connsiteX3" fmla="*/ 76413 w 147737"/>
                <a:gd name="connsiteY3" fmla="*/ 99299 h 187335"/>
                <a:gd name="connsiteX4" fmla="*/ 41321 w 147737"/>
                <a:gd name="connsiteY4" fmla="*/ 17327 h 187335"/>
                <a:gd name="connsiteX5" fmla="*/ 61412 w 147737"/>
                <a:gd name="connsiteY5" fmla="*/ 17327 h 187335"/>
                <a:gd name="connsiteX6" fmla="*/ 61412 w 147737"/>
                <a:gd name="connsiteY6" fmla="*/ 0 h 187335"/>
                <a:gd name="connsiteX7" fmla="*/ 0 w 147737"/>
                <a:gd name="connsiteY7" fmla="*/ 0 h 187335"/>
                <a:gd name="connsiteX8" fmla="*/ 0 w 147737"/>
                <a:gd name="connsiteY8" fmla="*/ 17327 h 187335"/>
                <a:gd name="connsiteX9" fmla="*/ 17680 w 147737"/>
                <a:gd name="connsiteY9" fmla="*/ 17327 h 187335"/>
                <a:gd name="connsiteX10" fmla="*/ 64560 w 147737"/>
                <a:gd name="connsiteY10" fmla="*/ 124357 h 187335"/>
                <a:gd name="connsiteX11" fmla="*/ 57863 w 147737"/>
                <a:gd name="connsiteY11" fmla="*/ 140685 h 187335"/>
                <a:gd name="connsiteX12" fmla="*/ 31074 w 147737"/>
                <a:gd name="connsiteY12" fmla="*/ 170275 h 187335"/>
                <a:gd name="connsiteX13" fmla="*/ 15269 w 147737"/>
                <a:gd name="connsiteY13" fmla="*/ 168875 h 187335"/>
                <a:gd name="connsiteX14" fmla="*/ 15269 w 147737"/>
                <a:gd name="connsiteY14" fmla="*/ 185469 h 187335"/>
                <a:gd name="connsiteX15" fmla="*/ 35360 w 147737"/>
                <a:gd name="connsiteY15" fmla="*/ 187335 h 187335"/>
                <a:gd name="connsiteX16" fmla="*/ 74672 w 147737"/>
                <a:gd name="connsiteY16" fmla="*/ 152147 h 187335"/>
                <a:gd name="connsiteX17" fmla="*/ 130593 w 147737"/>
                <a:gd name="connsiteY17" fmla="*/ 17327 h 187335"/>
                <a:gd name="connsiteX18" fmla="*/ 147737 w 147737"/>
                <a:gd name="connsiteY18" fmla="*/ 17327 h 187335"/>
                <a:gd name="connsiteX19" fmla="*/ 147737 w 147737"/>
                <a:gd name="connsiteY19" fmla="*/ 0 h 1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737" h="187335">
                  <a:moveTo>
                    <a:pt x="87129" y="0"/>
                  </a:moveTo>
                  <a:lnTo>
                    <a:pt x="87129" y="17327"/>
                  </a:lnTo>
                  <a:lnTo>
                    <a:pt x="108358" y="17327"/>
                  </a:lnTo>
                  <a:lnTo>
                    <a:pt x="76413" y="99299"/>
                  </a:lnTo>
                  <a:lnTo>
                    <a:pt x="41321" y="17327"/>
                  </a:lnTo>
                  <a:lnTo>
                    <a:pt x="61412" y="17327"/>
                  </a:lnTo>
                  <a:lnTo>
                    <a:pt x="6141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7680" y="17327"/>
                  </a:lnTo>
                  <a:lnTo>
                    <a:pt x="64560" y="124357"/>
                  </a:lnTo>
                  <a:lnTo>
                    <a:pt x="57863" y="140685"/>
                  </a:lnTo>
                  <a:cubicBezTo>
                    <a:pt x="50362" y="155080"/>
                    <a:pt x="49491" y="170275"/>
                    <a:pt x="31074" y="170275"/>
                  </a:cubicBezTo>
                  <a:cubicBezTo>
                    <a:pt x="26520" y="170275"/>
                    <a:pt x="19288" y="169142"/>
                    <a:pt x="15269" y="168875"/>
                  </a:cubicBezTo>
                  <a:lnTo>
                    <a:pt x="15269" y="185469"/>
                  </a:lnTo>
                  <a:cubicBezTo>
                    <a:pt x="21922" y="186498"/>
                    <a:pt x="28631" y="187121"/>
                    <a:pt x="35360" y="187335"/>
                  </a:cubicBezTo>
                  <a:cubicBezTo>
                    <a:pt x="60340" y="187335"/>
                    <a:pt x="65832" y="172940"/>
                    <a:pt x="74672" y="152147"/>
                  </a:cubicBezTo>
                  <a:lnTo>
                    <a:pt x="130593" y="17327"/>
                  </a:lnTo>
                  <a:lnTo>
                    <a:pt x="147737" y="17327"/>
                  </a:lnTo>
                  <a:lnTo>
                    <a:pt x="147737" y="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70153A3-48EE-4595-BBA5-8A6DD0A980B2}"/>
                </a:ext>
              </a:extLst>
            </p:cNvPr>
            <p:cNvSpPr/>
            <p:nvPr/>
          </p:nvSpPr>
          <p:spPr>
            <a:xfrm>
              <a:off x="2415212" y="808852"/>
              <a:ext cx="154701" cy="141827"/>
            </a:xfrm>
            <a:custGeom>
              <a:avLst/>
              <a:gdLst>
                <a:gd name="connsiteX0" fmla="*/ 135146 w 154701"/>
                <a:gd name="connsiteY0" fmla="*/ 124500 h 141827"/>
                <a:gd name="connsiteX1" fmla="*/ 135146 w 154701"/>
                <a:gd name="connsiteY1" fmla="*/ 55257 h 141827"/>
                <a:gd name="connsiteX2" fmla="*/ 86392 w 154701"/>
                <a:gd name="connsiteY2" fmla="*/ 10 h 141827"/>
                <a:gd name="connsiteX3" fmla="*/ 42392 w 154701"/>
                <a:gd name="connsiteY3" fmla="*/ 25934 h 141827"/>
                <a:gd name="connsiteX4" fmla="*/ 42392 w 154701"/>
                <a:gd name="connsiteY4" fmla="*/ 3209 h 141827"/>
                <a:gd name="connsiteX5" fmla="*/ 0 w 154701"/>
                <a:gd name="connsiteY5" fmla="*/ 3209 h 141827"/>
                <a:gd name="connsiteX6" fmla="*/ 0 w 154701"/>
                <a:gd name="connsiteY6" fmla="*/ 20536 h 141827"/>
                <a:gd name="connsiteX7" fmla="*/ 20091 w 154701"/>
                <a:gd name="connsiteY7" fmla="*/ 20536 h 141827"/>
                <a:gd name="connsiteX8" fmla="*/ 20091 w 154701"/>
                <a:gd name="connsiteY8" fmla="*/ 124500 h 141827"/>
                <a:gd name="connsiteX9" fmla="*/ 469 w 154701"/>
                <a:gd name="connsiteY9" fmla="*/ 124500 h 141827"/>
                <a:gd name="connsiteX10" fmla="*/ 469 w 154701"/>
                <a:gd name="connsiteY10" fmla="*/ 141827 h 141827"/>
                <a:gd name="connsiteX11" fmla="*/ 62417 w 154701"/>
                <a:gd name="connsiteY11" fmla="*/ 141827 h 141827"/>
                <a:gd name="connsiteX12" fmla="*/ 62417 w 154701"/>
                <a:gd name="connsiteY12" fmla="*/ 124500 h 141827"/>
                <a:gd name="connsiteX13" fmla="*/ 42325 w 154701"/>
                <a:gd name="connsiteY13" fmla="*/ 124500 h 141827"/>
                <a:gd name="connsiteX14" fmla="*/ 42325 w 154701"/>
                <a:gd name="connsiteY14" fmla="*/ 56857 h 141827"/>
                <a:gd name="connsiteX15" fmla="*/ 77075 w 154701"/>
                <a:gd name="connsiteY15" fmla="*/ 19258 h 141827"/>
                <a:gd name="connsiteX16" fmla="*/ 80365 w 154701"/>
                <a:gd name="connsiteY16" fmla="*/ 19270 h 141827"/>
                <a:gd name="connsiteX17" fmla="*/ 112845 w 154701"/>
                <a:gd name="connsiteY17" fmla="*/ 53658 h 141827"/>
                <a:gd name="connsiteX18" fmla="*/ 112845 w 154701"/>
                <a:gd name="connsiteY18" fmla="*/ 124500 h 141827"/>
                <a:gd name="connsiteX19" fmla="*/ 92754 w 154701"/>
                <a:gd name="connsiteY19" fmla="*/ 124500 h 141827"/>
                <a:gd name="connsiteX20" fmla="*/ 92754 w 154701"/>
                <a:gd name="connsiteY20" fmla="*/ 141827 h 141827"/>
                <a:gd name="connsiteX21" fmla="*/ 154702 w 154701"/>
                <a:gd name="connsiteY21" fmla="*/ 141827 h 141827"/>
                <a:gd name="connsiteX22" fmla="*/ 154702 w 154701"/>
                <a:gd name="connsiteY22" fmla="*/ 124500 h 14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01" h="141827">
                  <a:moveTo>
                    <a:pt x="135146" y="124500"/>
                  </a:moveTo>
                  <a:lnTo>
                    <a:pt x="135146" y="55257"/>
                  </a:lnTo>
                  <a:cubicBezTo>
                    <a:pt x="135146" y="15271"/>
                    <a:pt x="114520" y="10"/>
                    <a:pt x="86392" y="10"/>
                  </a:cubicBezTo>
                  <a:cubicBezTo>
                    <a:pt x="67970" y="-357"/>
                    <a:pt x="50928" y="9685"/>
                    <a:pt x="42392" y="25934"/>
                  </a:cubicBezTo>
                  <a:lnTo>
                    <a:pt x="42392" y="3209"/>
                  </a:lnTo>
                  <a:lnTo>
                    <a:pt x="0" y="3209"/>
                  </a:lnTo>
                  <a:lnTo>
                    <a:pt x="0" y="20536"/>
                  </a:lnTo>
                  <a:lnTo>
                    <a:pt x="20091" y="20536"/>
                  </a:lnTo>
                  <a:lnTo>
                    <a:pt x="20091" y="124500"/>
                  </a:lnTo>
                  <a:lnTo>
                    <a:pt x="469" y="124500"/>
                  </a:lnTo>
                  <a:lnTo>
                    <a:pt x="469" y="141827"/>
                  </a:lnTo>
                  <a:lnTo>
                    <a:pt x="62417" y="141827"/>
                  </a:lnTo>
                  <a:lnTo>
                    <a:pt x="62417" y="124500"/>
                  </a:lnTo>
                  <a:lnTo>
                    <a:pt x="42325" y="124500"/>
                  </a:lnTo>
                  <a:lnTo>
                    <a:pt x="42325" y="56857"/>
                  </a:lnTo>
                  <a:cubicBezTo>
                    <a:pt x="41488" y="36925"/>
                    <a:pt x="57046" y="20092"/>
                    <a:pt x="77075" y="19258"/>
                  </a:cubicBezTo>
                  <a:cubicBezTo>
                    <a:pt x="78171" y="19213"/>
                    <a:pt x="79269" y="19216"/>
                    <a:pt x="80365" y="19270"/>
                  </a:cubicBezTo>
                  <a:cubicBezTo>
                    <a:pt x="102130" y="19270"/>
                    <a:pt x="112845" y="30199"/>
                    <a:pt x="112845" y="53658"/>
                  </a:cubicBezTo>
                  <a:lnTo>
                    <a:pt x="112845" y="124500"/>
                  </a:lnTo>
                  <a:lnTo>
                    <a:pt x="92754" y="124500"/>
                  </a:lnTo>
                  <a:lnTo>
                    <a:pt x="92754" y="141827"/>
                  </a:lnTo>
                  <a:lnTo>
                    <a:pt x="154702" y="141827"/>
                  </a:lnTo>
                  <a:lnTo>
                    <a:pt x="154702" y="12450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B89E3FC-C1F4-8E15-2A38-E0B09A4C2886}"/>
                </a:ext>
              </a:extLst>
            </p:cNvPr>
            <p:cNvSpPr/>
            <p:nvPr/>
          </p:nvSpPr>
          <p:spPr>
            <a:xfrm>
              <a:off x="2584514" y="808862"/>
              <a:ext cx="105680" cy="144350"/>
            </a:xfrm>
            <a:custGeom>
              <a:avLst/>
              <a:gdLst>
                <a:gd name="connsiteX0" fmla="*/ 56255 w 105680"/>
                <a:gd name="connsiteY0" fmla="*/ 60312 h 144350"/>
                <a:gd name="connsiteX1" fmla="*/ 23574 w 105680"/>
                <a:gd name="connsiteY1" fmla="*/ 36854 h 144350"/>
                <a:gd name="connsiteX2" fmla="*/ 49290 w 105680"/>
                <a:gd name="connsiteY2" fmla="*/ 17860 h 144350"/>
                <a:gd name="connsiteX3" fmla="*/ 82776 w 105680"/>
                <a:gd name="connsiteY3" fmla="*/ 42918 h 144350"/>
                <a:gd name="connsiteX4" fmla="*/ 101058 w 105680"/>
                <a:gd name="connsiteY4" fmla="*/ 42918 h 144350"/>
                <a:gd name="connsiteX5" fmla="*/ 101058 w 105680"/>
                <a:gd name="connsiteY5" fmla="*/ 3199 h 144350"/>
                <a:gd name="connsiteX6" fmla="*/ 82240 w 105680"/>
                <a:gd name="connsiteY6" fmla="*/ 3199 h 144350"/>
                <a:gd name="connsiteX7" fmla="*/ 82240 w 105680"/>
                <a:gd name="connsiteY7" fmla="*/ 17061 h 144350"/>
                <a:gd name="connsiteX8" fmla="*/ 47147 w 105680"/>
                <a:gd name="connsiteY8" fmla="*/ 0 h 144350"/>
                <a:gd name="connsiteX9" fmla="*/ 2880 w 105680"/>
                <a:gd name="connsiteY9" fmla="*/ 37387 h 144350"/>
                <a:gd name="connsiteX10" fmla="*/ 51701 w 105680"/>
                <a:gd name="connsiteY10" fmla="*/ 80039 h 144350"/>
                <a:gd name="connsiteX11" fmla="*/ 84718 w 105680"/>
                <a:gd name="connsiteY11" fmla="*/ 103831 h 144350"/>
                <a:gd name="connsiteX12" fmla="*/ 55987 w 105680"/>
                <a:gd name="connsiteY12" fmla="*/ 126756 h 144350"/>
                <a:gd name="connsiteX13" fmla="*/ 18216 w 105680"/>
                <a:gd name="connsiteY13" fmla="*/ 95567 h 144350"/>
                <a:gd name="connsiteX14" fmla="*/ 0 w 105680"/>
                <a:gd name="connsiteY14" fmla="*/ 95567 h 144350"/>
                <a:gd name="connsiteX15" fmla="*/ 0 w 105680"/>
                <a:gd name="connsiteY15" fmla="*/ 142218 h 144350"/>
                <a:gd name="connsiteX16" fmla="*/ 18752 w 105680"/>
                <a:gd name="connsiteY16" fmla="*/ 142218 h 144350"/>
                <a:gd name="connsiteX17" fmla="*/ 18752 w 105680"/>
                <a:gd name="connsiteY17" fmla="*/ 124890 h 144350"/>
                <a:gd name="connsiteX18" fmla="*/ 55251 w 105680"/>
                <a:gd name="connsiteY18" fmla="*/ 144350 h 144350"/>
                <a:gd name="connsiteX19" fmla="*/ 105679 w 105680"/>
                <a:gd name="connsiteY19" fmla="*/ 102498 h 144350"/>
                <a:gd name="connsiteX20" fmla="*/ 56255 w 105680"/>
                <a:gd name="connsiteY20" fmla="*/ 60312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5680" h="144350">
                  <a:moveTo>
                    <a:pt x="56255" y="60312"/>
                  </a:moveTo>
                  <a:cubicBezTo>
                    <a:pt x="30539" y="55248"/>
                    <a:pt x="23574" y="49116"/>
                    <a:pt x="23574" y="36854"/>
                  </a:cubicBezTo>
                  <a:cubicBezTo>
                    <a:pt x="23574" y="24591"/>
                    <a:pt x="33217" y="17860"/>
                    <a:pt x="49290" y="17860"/>
                  </a:cubicBezTo>
                  <a:cubicBezTo>
                    <a:pt x="67506" y="17860"/>
                    <a:pt x="79561" y="27191"/>
                    <a:pt x="82776" y="42918"/>
                  </a:cubicBezTo>
                  <a:lnTo>
                    <a:pt x="101058" y="42918"/>
                  </a:lnTo>
                  <a:lnTo>
                    <a:pt x="101058" y="3199"/>
                  </a:lnTo>
                  <a:lnTo>
                    <a:pt x="82240" y="3199"/>
                  </a:lnTo>
                  <a:lnTo>
                    <a:pt x="82240" y="17061"/>
                  </a:lnTo>
                  <a:cubicBezTo>
                    <a:pt x="77150" y="7198"/>
                    <a:pt x="67506" y="0"/>
                    <a:pt x="47147" y="0"/>
                  </a:cubicBezTo>
                  <a:cubicBezTo>
                    <a:pt x="22770" y="0"/>
                    <a:pt x="2880" y="13862"/>
                    <a:pt x="2880" y="37387"/>
                  </a:cubicBezTo>
                  <a:cubicBezTo>
                    <a:pt x="2880" y="60912"/>
                    <a:pt x="15202" y="73641"/>
                    <a:pt x="51701" y="80039"/>
                  </a:cubicBezTo>
                  <a:cubicBezTo>
                    <a:pt x="73400" y="84104"/>
                    <a:pt x="84718" y="89169"/>
                    <a:pt x="84718" y="103831"/>
                  </a:cubicBezTo>
                  <a:cubicBezTo>
                    <a:pt x="84718" y="118492"/>
                    <a:pt x="75007" y="126756"/>
                    <a:pt x="55987" y="126756"/>
                  </a:cubicBezTo>
                  <a:cubicBezTo>
                    <a:pt x="37359" y="127140"/>
                    <a:pt x="21273" y="113857"/>
                    <a:pt x="18216" y="95567"/>
                  </a:cubicBezTo>
                  <a:lnTo>
                    <a:pt x="0" y="95567"/>
                  </a:lnTo>
                  <a:lnTo>
                    <a:pt x="0" y="142218"/>
                  </a:lnTo>
                  <a:lnTo>
                    <a:pt x="18752" y="142218"/>
                  </a:lnTo>
                  <a:lnTo>
                    <a:pt x="18752" y="124890"/>
                  </a:lnTo>
                  <a:cubicBezTo>
                    <a:pt x="22301" y="133421"/>
                    <a:pt x="33552" y="144350"/>
                    <a:pt x="55251" y="144350"/>
                  </a:cubicBezTo>
                  <a:cubicBezTo>
                    <a:pt x="88736" y="144350"/>
                    <a:pt x="105679" y="127289"/>
                    <a:pt x="105679" y="102498"/>
                  </a:cubicBezTo>
                  <a:cubicBezTo>
                    <a:pt x="105880" y="73108"/>
                    <a:pt x="85187" y="65911"/>
                    <a:pt x="56255" y="6031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A6BD15F-2F72-5DE7-E1AB-2CD19AE3B72E}"/>
                </a:ext>
              </a:extLst>
            </p:cNvPr>
            <p:cNvSpPr/>
            <p:nvPr/>
          </p:nvSpPr>
          <p:spPr>
            <a:xfrm>
              <a:off x="2707070" y="778206"/>
              <a:ext cx="80364" cy="174606"/>
            </a:xfrm>
            <a:custGeom>
              <a:avLst/>
              <a:gdLst>
                <a:gd name="connsiteX0" fmla="*/ 62417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099" y="174615"/>
                    <a:pt x="73882" y="173535"/>
                    <a:pt x="80365" y="171407"/>
                  </a:cubicBezTo>
                  <a:lnTo>
                    <a:pt x="80365" y="152747"/>
                  </a:lnTo>
                  <a:cubicBezTo>
                    <a:pt x="74578" y="154690"/>
                    <a:pt x="68523" y="155725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19B85ED-75C7-733C-556A-2DAFBAAEB8CC}"/>
                </a:ext>
              </a:extLst>
            </p:cNvPr>
            <p:cNvSpPr/>
            <p:nvPr/>
          </p:nvSpPr>
          <p:spPr>
            <a:xfrm>
              <a:off x="2879117" y="778206"/>
              <a:ext cx="80699" cy="174606"/>
            </a:xfrm>
            <a:custGeom>
              <a:avLst/>
              <a:gdLst>
                <a:gd name="connsiteX0" fmla="*/ 62417 w 80699"/>
                <a:gd name="connsiteY0" fmla="*/ 155813 h 174606"/>
                <a:gd name="connsiteX1" fmla="*/ 42325 w 80699"/>
                <a:gd name="connsiteY1" fmla="*/ 135820 h 174606"/>
                <a:gd name="connsiteX2" fmla="*/ 42325 w 80699"/>
                <a:gd name="connsiteY2" fmla="*/ 51182 h 174606"/>
                <a:gd name="connsiteX3" fmla="*/ 78556 w 80699"/>
                <a:gd name="connsiteY3" fmla="*/ 51182 h 174606"/>
                <a:gd name="connsiteX4" fmla="*/ 78556 w 80699"/>
                <a:gd name="connsiteY4" fmla="*/ 33855 h 174606"/>
                <a:gd name="connsiteX5" fmla="*/ 42392 w 80699"/>
                <a:gd name="connsiteY5" fmla="*/ 33855 h 174606"/>
                <a:gd name="connsiteX6" fmla="*/ 42392 w 80699"/>
                <a:gd name="connsiteY6" fmla="*/ 0 h 174606"/>
                <a:gd name="connsiteX7" fmla="*/ 20091 w 80699"/>
                <a:gd name="connsiteY7" fmla="*/ 0 h 174606"/>
                <a:gd name="connsiteX8" fmla="*/ 20091 w 80699"/>
                <a:gd name="connsiteY8" fmla="*/ 33855 h 174606"/>
                <a:gd name="connsiteX9" fmla="*/ 0 w 80699"/>
                <a:gd name="connsiteY9" fmla="*/ 33855 h 174606"/>
                <a:gd name="connsiteX10" fmla="*/ 0 w 80699"/>
                <a:gd name="connsiteY10" fmla="*/ 51182 h 174606"/>
                <a:gd name="connsiteX11" fmla="*/ 20091 w 80699"/>
                <a:gd name="connsiteY11" fmla="*/ 51182 h 174606"/>
                <a:gd name="connsiteX12" fmla="*/ 20091 w 80699"/>
                <a:gd name="connsiteY12" fmla="*/ 137819 h 174606"/>
                <a:gd name="connsiteX13" fmla="*/ 60608 w 80699"/>
                <a:gd name="connsiteY13" fmla="*/ 174606 h 174606"/>
                <a:gd name="connsiteX14" fmla="*/ 80700 w 80699"/>
                <a:gd name="connsiteY14" fmla="*/ 171407 h 174606"/>
                <a:gd name="connsiteX15" fmla="*/ 80700 w 80699"/>
                <a:gd name="connsiteY15" fmla="*/ 152747 h 174606"/>
                <a:gd name="connsiteX16" fmla="*/ 62417 w 80699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699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92" y="33855"/>
                  </a:lnTo>
                  <a:lnTo>
                    <a:pt x="42392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81" y="174606"/>
                    <a:pt x="60608" y="174606"/>
                  </a:cubicBezTo>
                  <a:cubicBezTo>
                    <a:pt x="67435" y="174628"/>
                    <a:pt x="74220" y="173547"/>
                    <a:pt x="80700" y="171407"/>
                  </a:cubicBezTo>
                  <a:lnTo>
                    <a:pt x="80700" y="152747"/>
                  </a:lnTo>
                  <a:cubicBezTo>
                    <a:pt x="74809" y="154736"/>
                    <a:pt x="68637" y="155771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6860B0DE-F4E6-020B-AE36-C9299269DFD3}"/>
                </a:ext>
              </a:extLst>
            </p:cNvPr>
            <p:cNvSpPr/>
            <p:nvPr/>
          </p:nvSpPr>
          <p:spPr>
            <a:xfrm>
              <a:off x="3132735" y="778206"/>
              <a:ext cx="80364" cy="174606"/>
            </a:xfrm>
            <a:custGeom>
              <a:avLst/>
              <a:gdLst>
                <a:gd name="connsiteX0" fmla="*/ 62416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6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100" y="174621"/>
                    <a:pt x="73884" y="173541"/>
                    <a:pt x="80365" y="171407"/>
                  </a:cubicBezTo>
                  <a:lnTo>
                    <a:pt x="80365" y="152747"/>
                  </a:lnTo>
                  <a:cubicBezTo>
                    <a:pt x="74579" y="154695"/>
                    <a:pt x="68523" y="155729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4350F20-A20B-17E8-98C9-76C540E2425B}"/>
                </a:ext>
              </a:extLst>
            </p:cNvPr>
            <p:cNvSpPr/>
            <p:nvPr/>
          </p:nvSpPr>
          <p:spPr>
            <a:xfrm>
              <a:off x="1945883" y="1075703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345 w 128717"/>
                <a:gd name="connsiteY6" fmla="*/ 101698 h 144350"/>
                <a:gd name="connsiteX7" fmla="*/ 68109 w 128717"/>
                <a:gd name="connsiteY7" fmla="*/ 125957 h 144350"/>
                <a:gd name="connsiteX8" fmla="*/ 23038 w 128717"/>
                <a:gd name="connsiteY8" fmla="*/ 76574 h 144350"/>
                <a:gd name="connsiteX9" fmla="*/ 128717 w 128717"/>
                <a:gd name="connsiteY9" fmla="*/ 76574 h 144350"/>
                <a:gd name="connsiteX10" fmla="*/ 23841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12" y="0"/>
                    <a:pt x="65698" y="0"/>
                  </a:cubicBezTo>
                  <a:cubicBezTo>
                    <a:pt x="27056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28" y="144350"/>
                    <a:pt x="67841" y="144350"/>
                  </a:cubicBezTo>
                  <a:cubicBezTo>
                    <a:pt x="99719" y="144350"/>
                    <a:pt x="122489" y="129689"/>
                    <a:pt x="127646" y="101698"/>
                  </a:cubicBezTo>
                  <a:lnTo>
                    <a:pt x="105345" y="101698"/>
                  </a:lnTo>
                  <a:cubicBezTo>
                    <a:pt x="102398" y="117959"/>
                    <a:pt x="90075" y="125957"/>
                    <a:pt x="68109" y="125957"/>
                  </a:cubicBezTo>
                  <a:cubicBezTo>
                    <a:pt x="39111" y="125957"/>
                    <a:pt x="24109" y="108629"/>
                    <a:pt x="23038" y="76574"/>
                  </a:cubicBezTo>
                  <a:lnTo>
                    <a:pt x="128717" y="76574"/>
                  </a:lnTo>
                  <a:close/>
                  <a:moveTo>
                    <a:pt x="23841" y="58713"/>
                  </a:moveTo>
                  <a:cubicBezTo>
                    <a:pt x="27860" y="33922"/>
                    <a:pt x="42861" y="18727"/>
                    <a:pt x="65698" y="18727"/>
                  </a:cubicBezTo>
                  <a:cubicBezTo>
                    <a:pt x="88535" y="18727"/>
                    <a:pt x="103737" y="30256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140A1DA-75B2-EEA8-B44C-09B9C240DB09}"/>
                </a:ext>
              </a:extLst>
            </p:cNvPr>
            <p:cNvSpPr/>
            <p:nvPr/>
          </p:nvSpPr>
          <p:spPr>
            <a:xfrm>
              <a:off x="2819379" y="753022"/>
              <a:ext cx="30605" cy="29448"/>
            </a:xfrm>
            <a:custGeom>
              <a:avLst/>
              <a:gdLst>
                <a:gd name="connsiteX0" fmla="*/ 15336 w 30605"/>
                <a:gd name="connsiteY0" fmla="*/ 29449 h 29448"/>
                <a:gd name="connsiteX1" fmla="*/ 30606 w 30605"/>
                <a:gd name="connsiteY1" fmla="*/ 14254 h 29448"/>
                <a:gd name="connsiteX2" fmla="*/ 14290 w 30605"/>
                <a:gd name="connsiteY2" fmla="*/ 34 h 29448"/>
                <a:gd name="connsiteX3" fmla="*/ 0 w 30605"/>
                <a:gd name="connsiteY3" fmla="*/ 14254 h 29448"/>
                <a:gd name="connsiteX4" fmla="*/ 15336 w 30605"/>
                <a:gd name="connsiteY4" fmla="*/ 29449 h 2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05" h="29448">
                  <a:moveTo>
                    <a:pt x="15336" y="29449"/>
                  </a:moveTo>
                  <a:cubicBezTo>
                    <a:pt x="23769" y="29449"/>
                    <a:pt x="30606" y="22646"/>
                    <a:pt x="30606" y="14254"/>
                  </a:cubicBezTo>
                  <a:cubicBezTo>
                    <a:pt x="30046" y="5844"/>
                    <a:pt x="22741" y="-523"/>
                    <a:pt x="14290" y="34"/>
                  </a:cubicBezTo>
                  <a:cubicBezTo>
                    <a:pt x="6618" y="539"/>
                    <a:pt x="508" y="6620"/>
                    <a:pt x="0" y="14254"/>
                  </a:cubicBezTo>
                  <a:cubicBezTo>
                    <a:pt x="37" y="22657"/>
                    <a:pt x="6892" y="29449"/>
                    <a:pt x="15336" y="2944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66EAECE-F751-D0E3-F89E-C1F0D04461C8}"/>
                </a:ext>
              </a:extLst>
            </p:cNvPr>
            <p:cNvSpPr/>
            <p:nvPr/>
          </p:nvSpPr>
          <p:spPr>
            <a:xfrm>
              <a:off x="2804646" y="812061"/>
              <a:ext cx="62483" cy="138818"/>
            </a:xfrm>
            <a:custGeom>
              <a:avLst/>
              <a:gdLst>
                <a:gd name="connsiteX0" fmla="*/ 42392 w 62483"/>
                <a:gd name="connsiteY0" fmla="*/ 121425 h 138818"/>
                <a:gd name="connsiteX1" fmla="*/ 42392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158 w 62483"/>
                <a:gd name="connsiteY4" fmla="*/ 17327 h 138818"/>
                <a:gd name="connsiteX5" fmla="*/ 20158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92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92" y="121425"/>
                  </a:moveTo>
                  <a:lnTo>
                    <a:pt x="4239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158" y="17327"/>
                  </a:lnTo>
                  <a:lnTo>
                    <a:pt x="20158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92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918C6B3-F89A-8468-D5CF-EE32D98C65A2}"/>
                </a:ext>
              </a:extLst>
            </p:cNvPr>
            <p:cNvSpPr/>
            <p:nvPr/>
          </p:nvSpPr>
          <p:spPr>
            <a:xfrm>
              <a:off x="2279798" y="1075303"/>
              <a:ext cx="129788" cy="144350"/>
            </a:xfrm>
            <a:custGeom>
              <a:avLst/>
              <a:gdLst>
                <a:gd name="connsiteX0" fmla="*/ 109095 w 129788"/>
                <a:gd name="connsiteY0" fmla="*/ 92235 h 144350"/>
                <a:gd name="connsiteX1" fmla="*/ 68913 w 129788"/>
                <a:gd name="connsiteY1" fmla="*/ 126356 h 144350"/>
                <a:gd name="connsiteX2" fmla="*/ 23105 w 129788"/>
                <a:gd name="connsiteY2" fmla="*/ 74041 h 144350"/>
                <a:gd name="connsiteX3" fmla="*/ 23105 w 129788"/>
                <a:gd name="connsiteY3" fmla="*/ 71908 h 144350"/>
                <a:gd name="connsiteX4" fmla="*/ 68109 w 129788"/>
                <a:gd name="connsiteY4" fmla="*/ 18594 h 144350"/>
                <a:gd name="connsiteX5" fmla="*/ 109698 w 129788"/>
                <a:gd name="connsiteY5" fmla="*/ 49849 h 144350"/>
                <a:gd name="connsiteX6" fmla="*/ 128717 w 129788"/>
                <a:gd name="connsiteY6" fmla="*/ 49849 h 144350"/>
                <a:gd name="connsiteX7" fmla="*/ 128717 w 129788"/>
                <a:gd name="connsiteY7" fmla="*/ 3199 h 144350"/>
                <a:gd name="connsiteX8" fmla="*/ 109162 w 129788"/>
                <a:gd name="connsiteY8" fmla="*/ 3199 h 144350"/>
                <a:gd name="connsiteX9" fmla="*/ 109162 w 129788"/>
                <a:gd name="connsiteY9" fmla="*/ 20593 h 144350"/>
                <a:gd name="connsiteX10" fmla="*/ 68109 w 129788"/>
                <a:gd name="connsiteY10" fmla="*/ 0 h 144350"/>
                <a:gd name="connsiteX11" fmla="*/ 0 w 129788"/>
                <a:gd name="connsiteY11" fmla="*/ 71509 h 144350"/>
                <a:gd name="connsiteX12" fmla="*/ 0 w 129788"/>
                <a:gd name="connsiteY12" fmla="*/ 73641 h 144350"/>
                <a:gd name="connsiteX13" fmla="*/ 68645 w 129788"/>
                <a:gd name="connsiteY13" fmla="*/ 144350 h 144350"/>
                <a:gd name="connsiteX14" fmla="*/ 129789 w 129788"/>
                <a:gd name="connsiteY14" fmla="*/ 91835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788" h="144350">
                  <a:moveTo>
                    <a:pt x="109095" y="92235"/>
                  </a:moveTo>
                  <a:cubicBezTo>
                    <a:pt x="106952" y="114894"/>
                    <a:pt x="89004" y="126356"/>
                    <a:pt x="68913" y="126356"/>
                  </a:cubicBezTo>
                  <a:cubicBezTo>
                    <a:pt x="42125" y="126356"/>
                    <a:pt x="23105" y="108496"/>
                    <a:pt x="23105" y="74041"/>
                  </a:cubicBezTo>
                  <a:lnTo>
                    <a:pt x="23105" y="71908"/>
                  </a:lnTo>
                  <a:cubicBezTo>
                    <a:pt x="23105" y="39120"/>
                    <a:pt x="42660" y="18594"/>
                    <a:pt x="68109" y="18594"/>
                  </a:cubicBezTo>
                  <a:cubicBezTo>
                    <a:pt x="92017" y="18594"/>
                    <a:pt x="104608" y="30923"/>
                    <a:pt x="109698" y="49849"/>
                  </a:cubicBezTo>
                  <a:lnTo>
                    <a:pt x="128717" y="49849"/>
                  </a:lnTo>
                  <a:lnTo>
                    <a:pt x="128717" y="3199"/>
                  </a:lnTo>
                  <a:lnTo>
                    <a:pt x="109162" y="3199"/>
                  </a:lnTo>
                  <a:lnTo>
                    <a:pt x="109162" y="20593"/>
                  </a:lnTo>
                  <a:cubicBezTo>
                    <a:pt x="103536" y="9064"/>
                    <a:pt x="91750" y="0"/>
                    <a:pt x="68109" y="0"/>
                  </a:cubicBezTo>
                  <a:cubicBezTo>
                    <a:pt x="30606" y="0"/>
                    <a:pt x="0" y="28857"/>
                    <a:pt x="0" y="71509"/>
                  </a:cubicBezTo>
                  <a:lnTo>
                    <a:pt x="0" y="73641"/>
                  </a:lnTo>
                  <a:cubicBezTo>
                    <a:pt x="0" y="117159"/>
                    <a:pt x="29534" y="144350"/>
                    <a:pt x="68645" y="144350"/>
                  </a:cubicBezTo>
                  <a:cubicBezTo>
                    <a:pt x="102130" y="144350"/>
                    <a:pt x="126842" y="121958"/>
                    <a:pt x="129789" y="91835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963F2814-B482-FD80-F923-9CC2C8F527FA}"/>
                </a:ext>
              </a:extLst>
            </p:cNvPr>
            <p:cNvSpPr/>
            <p:nvPr/>
          </p:nvSpPr>
          <p:spPr>
            <a:xfrm>
              <a:off x="2205729" y="1078902"/>
              <a:ext cx="62483" cy="138752"/>
            </a:xfrm>
            <a:custGeom>
              <a:avLst/>
              <a:gdLst>
                <a:gd name="connsiteX0" fmla="*/ 42325 w 62483"/>
                <a:gd name="connsiteY0" fmla="*/ 121425 h 138752"/>
                <a:gd name="connsiteX1" fmla="*/ 42325 w 62483"/>
                <a:gd name="connsiteY1" fmla="*/ 0 h 138752"/>
                <a:gd name="connsiteX2" fmla="*/ 0 w 62483"/>
                <a:gd name="connsiteY2" fmla="*/ 0 h 138752"/>
                <a:gd name="connsiteX3" fmla="*/ 0 w 62483"/>
                <a:gd name="connsiteY3" fmla="*/ 17327 h 138752"/>
                <a:gd name="connsiteX4" fmla="*/ 20091 w 62483"/>
                <a:gd name="connsiteY4" fmla="*/ 17327 h 138752"/>
                <a:gd name="connsiteX5" fmla="*/ 20091 w 62483"/>
                <a:gd name="connsiteY5" fmla="*/ 121425 h 138752"/>
                <a:gd name="connsiteX6" fmla="*/ 536 w 62483"/>
                <a:gd name="connsiteY6" fmla="*/ 121425 h 138752"/>
                <a:gd name="connsiteX7" fmla="*/ 536 w 62483"/>
                <a:gd name="connsiteY7" fmla="*/ 138752 h 138752"/>
                <a:gd name="connsiteX8" fmla="*/ 62483 w 62483"/>
                <a:gd name="connsiteY8" fmla="*/ 138752 h 138752"/>
                <a:gd name="connsiteX9" fmla="*/ 62483 w 62483"/>
                <a:gd name="connsiteY9" fmla="*/ 121425 h 138752"/>
                <a:gd name="connsiteX10" fmla="*/ 42325 w 62483"/>
                <a:gd name="connsiteY10" fmla="*/ 121425 h 13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752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752"/>
                  </a:lnTo>
                  <a:lnTo>
                    <a:pt x="62483" y="138752"/>
                  </a:lnTo>
                  <a:lnTo>
                    <a:pt x="62483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47207CF-1984-9159-23DF-36EB0604AA43}"/>
                </a:ext>
              </a:extLst>
            </p:cNvPr>
            <p:cNvSpPr/>
            <p:nvPr/>
          </p:nvSpPr>
          <p:spPr>
            <a:xfrm>
              <a:off x="2220462" y="1019121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1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3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63E6560-21B1-8214-274D-1D163525B762}"/>
                </a:ext>
              </a:extLst>
            </p:cNvPr>
            <p:cNvSpPr/>
            <p:nvPr/>
          </p:nvSpPr>
          <p:spPr>
            <a:xfrm>
              <a:off x="2431017" y="1075703"/>
              <a:ext cx="129788" cy="141950"/>
            </a:xfrm>
            <a:custGeom>
              <a:avLst/>
              <a:gdLst>
                <a:gd name="connsiteX0" fmla="*/ 111037 w 129788"/>
                <a:gd name="connsiteY0" fmla="*/ 124624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624 h 141950"/>
                <a:gd name="connsiteX15" fmla="*/ 88736 w 129788"/>
                <a:gd name="connsiteY15" fmla="*/ 93168 h 141950"/>
                <a:gd name="connsiteX16" fmla="*/ 47750 w 129788"/>
                <a:gd name="connsiteY16" fmla="*/ 126490 h 141950"/>
                <a:gd name="connsiteX17" fmla="*/ 22234 w 129788"/>
                <a:gd name="connsiteY17" fmla="*/ 103031 h 141950"/>
                <a:gd name="connsiteX18" fmla="*/ 69984 w 129788"/>
                <a:gd name="connsiteY18" fmla="*/ 75507 h 141950"/>
                <a:gd name="connsiteX19" fmla="*/ 88736 w 129788"/>
                <a:gd name="connsiteY19" fmla="*/ 75507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624"/>
                  </a:moveTo>
                  <a:lnTo>
                    <a:pt x="111037" y="49916"/>
                  </a:lnTo>
                  <a:cubicBezTo>
                    <a:pt x="111037" y="9930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182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485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624"/>
                  </a:lnTo>
                  <a:close/>
                  <a:moveTo>
                    <a:pt x="88736" y="93168"/>
                  </a:moveTo>
                  <a:cubicBezTo>
                    <a:pt x="88736" y="114494"/>
                    <a:pt x="70520" y="126490"/>
                    <a:pt x="47750" y="126490"/>
                  </a:cubicBezTo>
                  <a:cubicBezTo>
                    <a:pt x="28664" y="126490"/>
                    <a:pt x="22234" y="115827"/>
                    <a:pt x="22234" y="103031"/>
                  </a:cubicBezTo>
                  <a:cubicBezTo>
                    <a:pt x="22234" y="83038"/>
                    <a:pt x="42325" y="75507"/>
                    <a:pt x="69984" y="75507"/>
                  </a:cubicBezTo>
                  <a:lnTo>
                    <a:pt x="88736" y="7550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0182F4F3-C7F6-200A-5EDD-D267CCCE5AEC}"/>
                </a:ext>
              </a:extLst>
            </p:cNvPr>
            <p:cNvSpPr/>
            <p:nvPr/>
          </p:nvSpPr>
          <p:spPr>
            <a:xfrm>
              <a:off x="2094691" y="1075703"/>
              <a:ext cx="92821" cy="141950"/>
            </a:xfrm>
            <a:custGeom>
              <a:avLst/>
              <a:gdLst>
                <a:gd name="connsiteX0" fmla="*/ 92821 w 92821"/>
                <a:gd name="connsiteY0" fmla="*/ 21926 h 141950"/>
                <a:gd name="connsiteX1" fmla="*/ 92821 w 92821"/>
                <a:gd name="connsiteY1" fmla="*/ 0 h 141950"/>
                <a:gd name="connsiteX2" fmla="*/ 42392 w 92821"/>
                <a:gd name="connsiteY2" fmla="*/ 29123 h 141950"/>
                <a:gd name="connsiteX3" fmla="*/ 42392 w 92821"/>
                <a:gd name="connsiteY3" fmla="*/ 3199 h 141950"/>
                <a:gd name="connsiteX4" fmla="*/ 0 w 92821"/>
                <a:gd name="connsiteY4" fmla="*/ 3199 h 141950"/>
                <a:gd name="connsiteX5" fmla="*/ 0 w 92821"/>
                <a:gd name="connsiteY5" fmla="*/ 20526 h 141950"/>
                <a:gd name="connsiteX6" fmla="*/ 20091 w 92821"/>
                <a:gd name="connsiteY6" fmla="*/ 20526 h 141950"/>
                <a:gd name="connsiteX7" fmla="*/ 20091 w 92821"/>
                <a:gd name="connsiteY7" fmla="*/ 124624 h 141950"/>
                <a:gd name="connsiteX8" fmla="*/ 536 w 92821"/>
                <a:gd name="connsiteY8" fmla="*/ 124624 h 141950"/>
                <a:gd name="connsiteX9" fmla="*/ 536 w 92821"/>
                <a:gd name="connsiteY9" fmla="*/ 141951 h 141950"/>
                <a:gd name="connsiteX10" fmla="*/ 63823 w 92821"/>
                <a:gd name="connsiteY10" fmla="*/ 141951 h 141950"/>
                <a:gd name="connsiteX11" fmla="*/ 63823 w 92821"/>
                <a:gd name="connsiteY11" fmla="*/ 124624 h 141950"/>
                <a:gd name="connsiteX12" fmla="*/ 42392 w 92821"/>
                <a:gd name="connsiteY12" fmla="*/ 124624 h 141950"/>
                <a:gd name="connsiteX13" fmla="*/ 42392 w 92821"/>
                <a:gd name="connsiteY13" fmla="*/ 65377 h 141950"/>
                <a:gd name="connsiteX14" fmla="*/ 92821 w 92821"/>
                <a:gd name="connsiteY14" fmla="*/ 21926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821" h="141950">
                  <a:moveTo>
                    <a:pt x="92821" y="21926"/>
                  </a:moveTo>
                  <a:lnTo>
                    <a:pt x="92821" y="0"/>
                  </a:lnTo>
                  <a:cubicBezTo>
                    <a:pt x="63823" y="0"/>
                    <a:pt x="48821" y="14395"/>
                    <a:pt x="42392" y="29123"/>
                  </a:cubicBezTo>
                  <a:lnTo>
                    <a:pt x="42392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624"/>
                  </a:lnTo>
                  <a:lnTo>
                    <a:pt x="536" y="124624"/>
                  </a:lnTo>
                  <a:lnTo>
                    <a:pt x="536" y="141951"/>
                  </a:lnTo>
                  <a:lnTo>
                    <a:pt x="63823" y="141951"/>
                  </a:lnTo>
                  <a:lnTo>
                    <a:pt x="63823" y="124624"/>
                  </a:lnTo>
                  <a:lnTo>
                    <a:pt x="42392" y="124624"/>
                  </a:lnTo>
                  <a:lnTo>
                    <a:pt x="42392" y="65377"/>
                  </a:lnTo>
                  <a:cubicBezTo>
                    <a:pt x="42392" y="30923"/>
                    <a:pt x="62216" y="21926"/>
                    <a:pt x="92821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AC250EEA-7D42-2336-82B8-B772DFD156C8}"/>
                </a:ext>
              </a:extLst>
            </p:cNvPr>
            <p:cNvSpPr/>
            <p:nvPr/>
          </p:nvSpPr>
          <p:spPr>
            <a:xfrm>
              <a:off x="3225957" y="808862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412 w 128717"/>
                <a:gd name="connsiteY6" fmla="*/ 101698 h 144350"/>
                <a:gd name="connsiteX7" fmla="*/ 68109 w 128717"/>
                <a:gd name="connsiteY7" fmla="*/ 125957 h 144350"/>
                <a:gd name="connsiteX8" fmla="*/ 23105 w 128717"/>
                <a:gd name="connsiteY8" fmla="*/ 76574 h 144350"/>
                <a:gd name="connsiteX9" fmla="*/ 128717 w 128717"/>
                <a:gd name="connsiteY9" fmla="*/ 76574 h 144350"/>
                <a:gd name="connsiteX10" fmla="*/ 23909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79" y="0"/>
                    <a:pt x="65698" y="0"/>
                  </a:cubicBezTo>
                  <a:cubicBezTo>
                    <a:pt x="27123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95" y="144350"/>
                    <a:pt x="67841" y="144350"/>
                  </a:cubicBezTo>
                  <a:cubicBezTo>
                    <a:pt x="99786" y="144350"/>
                    <a:pt x="122556" y="129689"/>
                    <a:pt x="127646" y="101698"/>
                  </a:cubicBezTo>
                  <a:lnTo>
                    <a:pt x="105412" y="101698"/>
                  </a:lnTo>
                  <a:cubicBezTo>
                    <a:pt x="102465" y="117959"/>
                    <a:pt x="90142" y="125957"/>
                    <a:pt x="68109" y="125957"/>
                  </a:cubicBezTo>
                  <a:cubicBezTo>
                    <a:pt x="39178" y="125957"/>
                    <a:pt x="24176" y="108629"/>
                    <a:pt x="23105" y="76574"/>
                  </a:cubicBezTo>
                  <a:lnTo>
                    <a:pt x="128717" y="76574"/>
                  </a:lnTo>
                  <a:close/>
                  <a:moveTo>
                    <a:pt x="23909" y="58713"/>
                  </a:moveTo>
                  <a:cubicBezTo>
                    <a:pt x="27927" y="33922"/>
                    <a:pt x="42928" y="18727"/>
                    <a:pt x="65698" y="18727"/>
                  </a:cubicBezTo>
                  <a:cubicBezTo>
                    <a:pt x="88468" y="18727"/>
                    <a:pt x="103804" y="30190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43CD9EC5-769F-DA13-CE19-0CD26D2CBF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48917" y="2743407"/>
            <a:ext cx="5558165" cy="190551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Divider Title Goes Here</a:t>
            </a: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7AB35740-660C-6139-F20D-41EA4170EE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48917" y="4711212"/>
            <a:ext cx="5558165" cy="71865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 Name | Date</a:t>
            </a: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964DEB1E-43DB-064E-8A27-2186525BC229}"/>
              </a:ext>
            </a:extLst>
          </p:cNvPr>
          <p:cNvSpPr/>
          <p:nvPr userDrawn="1"/>
        </p:nvSpPr>
        <p:spPr>
          <a:xfrm>
            <a:off x="2262616" y="1030349"/>
            <a:ext cx="1798661" cy="5151530"/>
          </a:xfrm>
          <a:custGeom>
            <a:avLst/>
            <a:gdLst>
              <a:gd name="connsiteX0" fmla="*/ 871003 w 1798661"/>
              <a:gd name="connsiteY0" fmla="*/ 1367772 h 5151530"/>
              <a:gd name="connsiteX1" fmla="*/ 1525205 w 1798661"/>
              <a:gd name="connsiteY1" fmla="*/ 2319820 h 5151530"/>
              <a:gd name="connsiteX2" fmla="*/ 1700360 w 1798661"/>
              <a:gd name="connsiteY2" fmla="*/ 2996033 h 5151530"/>
              <a:gd name="connsiteX3" fmla="*/ 1700360 w 1798661"/>
              <a:gd name="connsiteY3" fmla="*/ 4136208 h 5151530"/>
              <a:gd name="connsiteX4" fmla="*/ 1180152 w 1798661"/>
              <a:gd name="connsiteY4" fmla="*/ 3429736 h 5151530"/>
              <a:gd name="connsiteX5" fmla="*/ 873631 w 1798661"/>
              <a:gd name="connsiteY5" fmla="*/ 2352709 h 5151530"/>
              <a:gd name="connsiteX6" fmla="*/ 873631 w 1798661"/>
              <a:gd name="connsiteY6" fmla="*/ 2093977 h 5151530"/>
              <a:gd name="connsiteX7" fmla="*/ 542495 w 1798661"/>
              <a:gd name="connsiteY7" fmla="*/ 2425602 h 5151530"/>
              <a:gd name="connsiteX8" fmla="*/ 873631 w 1798661"/>
              <a:gd name="connsiteY8" fmla="*/ 4615274 h 5151530"/>
              <a:gd name="connsiteX9" fmla="*/ 1735864 w 1798661"/>
              <a:gd name="connsiteY9" fmla="*/ 4919400 h 5151530"/>
              <a:gd name="connsiteX10" fmla="*/ 1798661 w 1798661"/>
              <a:gd name="connsiteY10" fmla="*/ 4918960 h 5151530"/>
              <a:gd name="connsiteX11" fmla="*/ 1798661 w 1798661"/>
              <a:gd name="connsiteY11" fmla="*/ 5151530 h 5151530"/>
              <a:gd name="connsiteX12" fmla="*/ 1706488 w 1798661"/>
              <a:gd name="connsiteY12" fmla="*/ 5151165 h 5151530"/>
              <a:gd name="connsiteX13" fmla="*/ 257990 w 1798661"/>
              <a:gd name="connsiteY13" fmla="*/ 4281334 h 5151530"/>
              <a:gd name="connsiteX14" fmla="*/ 871003 w 1798661"/>
              <a:gd name="connsiteY14" fmla="*/ 1809370 h 5151530"/>
              <a:gd name="connsiteX15" fmla="*/ 1798445 w 1798661"/>
              <a:gd name="connsiteY15" fmla="*/ 0 h 5151530"/>
              <a:gd name="connsiteX16" fmla="*/ 1798661 w 1798661"/>
              <a:gd name="connsiteY16" fmla="*/ 361 h 5151530"/>
              <a:gd name="connsiteX17" fmla="*/ 1798661 w 1798661"/>
              <a:gd name="connsiteY17" fmla="*/ 2334355 h 5151530"/>
              <a:gd name="connsiteX18" fmla="*/ 1798445 w 1798661"/>
              <a:gd name="connsiteY18" fmla="*/ 2334729 h 5151530"/>
              <a:gd name="connsiteX19" fmla="*/ 1467406 w 1798661"/>
              <a:gd name="connsiteY19" fmla="*/ 1672111 h 5151530"/>
              <a:gd name="connsiteX20" fmla="*/ 1734950 w 1798661"/>
              <a:gd name="connsiteY20" fmla="*/ 106123 h 5151530"/>
              <a:gd name="connsiteX21" fmla="*/ 1798445 w 1798661"/>
              <a:gd name="connsiteY21" fmla="*/ 0 h 515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98661" h="5151530">
                <a:moveTo>
                  <a:pt x="871003" y="1367772"/>
                </a:moveTo>
                <a:lnTo>
                  <a:pt x="1525205" y="2319820"/>
                </a:lnTo>
                <a:cubicBezTo>
                  <a:pt x="1587385" y="2409277"/>
                  <a:pt x="1700360" y="2548293"/>
                  <a:pt x="1700360" y="2996033"/>
                </a:cubicBezTo>
                <a:lnTo>
                  <a:pt x="1700360" y="4136208"/>
                </a:lnTo>
                <a:lnTo>
                  <a:pt x="1180152" y="3429736"/>
                </a:lnTo>
                <a:cubicBezTo>
                  <a:pt x="826779" y="3002171"/>
                  <a:pt x="879322" y="2496986"/>
                  <a:pt x="873631" y="2352709"/>
                </a:cubicBezTo>
                <a:lnTo>
                  <a:pt x="873631" y="2093977"/>
                </a:lnTo>
                <a:cubicBezTo>
                  <a:pt x="747256" y="2187247"/>
                  <a:pt x="635627" y="2299041"/>
                  <a:pt x="542495" y="2425602"/>
                </a:cubicBezTo>
                <a:cubicBezTo>
                  <a:pt x="30163" y="3121837"/>
                  <a:pt x="178415" y="4102185"/>
                  <a:pt x="873631" y="4615274"/>
                </a:cubicBezTo>
                <a:cubicBezTo>
                  <a:pt x="1134336" y="4807681"/>
                  <a:pt x="1434935" y="4907055"/>
                  <a:pt x="1735864" y="4919400"/>
                </a:cubicBezTo>
                <a:lnTo>
                  <a:pt x="1798661" y="4918960"/>
                </a:lnTo>
                <a:lnTo>
                  <a:pt x="1798661" y="5151530"/>
                </a:lnTo>
                <a:lnTo>
                  <a:pt x="1706488" y="5151165"/>
                </a:lnTo>
                <a:cubicBezTo>
                  <a:pt x="1129959" y="5121011"/>
                  <a:pt x="578198" y="4813923"/>
                  <a:pt x="257990" y="4281334"/>
                </a:cubicBezTo>
                <a:cubicBezTo>
                  <a:pt x="-254342" y="3429192"/>
                  <a:pt x="20115" y="2322458"/>
                  <a:pt x="871003" y="1809370"/>
                </a:cubicBezTo>
                <a:close/>
                <a:moveTo>
                  <a:pt x="1798445" y="0"/>
                </a:moveTo>
                <a:lnTo>
                  <a:pt x="1798661" y="361"/>
                </a:lnTo>
                <a:lnTo>
                  <a:pt x="1798661" y="2334355"/>
                </a:lnTo>
                <a:lnTo>
                  <a:pt x="1798445" y="2334729"/>
                </a:lnTo>
                <a:cubicBezTo>
                  <a:pt x="1798445" y="2334729"/>
                  <a:pt x="1702112" y="2172039"/>
                  <a:pt x="1467406" y="1672111"/>
                </a:cubicBezTo>
                <a:cubicBezTo>
                  <a:pt x="1167890" y="1034491"/>
                  <a:pt x="1565052" y="384154"/>
                  <a:pt x="1734950" y="106123"/>
                </a:cubicBezTo>
                <a:cubicBezTo>
                  <a:pt x="1749840" y="82005"/>
                  <a:pt x="1798445" y="0"/>
                  <a:pt x="1798445" y="0"/>
                </a:cubicBezTo>
                <a:close/>
              </a:path>
            </a:pathLst>
          </a:custGeom>
          <a:solidFill>
            <a:srgbClr val="FF8A04"/>
          </a:solidFill>
          <a:ln w="949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15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71317"/>
          </a:xfrm>
          <a:prstGeom prst="rect">
            <a:avLst/>
          </a:prstGeom>
          <a:gradFill>
            <a:gsLst>
              <a:gs pos="0">
                <a:schemeClr val="accent2"/>
              </a:gs>
              <a:gs pos="77000">
                <a:schemeClr val="accent2">
                  <a:lumMod val="7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EC83A746-FD95-BE59-3AA8-2C06846EE5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72078" y="4139748"/>
            <a:ext cx="9647844" cy="1905514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Thank you or call-to-action</a:t>
            </a:r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674001E7-68BF-7AF9-C154-CC1610545072}"/>
              </a:ext>
            </a:extLst>
          </p:cNvPr>
          <p:cNvGrpSpPr/>
          <p:nvPr userDrawn="1"/>
        </p:nvGrpSpPr>
        <p:grpSpPr>
          <a:xfrm>
            <a:off x="4552950" y="723474"/>
            <a:ext cx="3089613" cy="1970877"/>
            <a:chOff x="4552950" y="1164590"/>
            <a:chExt cx="3089613" cy="1970877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98D9737-8EAC-1D5D-4EB1-97E792841B88}"/>
                </a:ext>
              </a:extLst>
            </p:cNvPr>
            <p:cNvSpPr/>
            <p:nvPr/>
          </p:nvSpPr>
          <p:spPr>
            <a:xfrm>
              <a:off x="6002377" y="1164590"/>
              <a:ext cx="190730" cy="506294"/>
            </a:xfrm>
            <a:custGeom>
              <a:avLst/>
              <a:gdLst>
                <a:gd name="connsiteX0" fmla="*/ 109196 w 190730"/>
                <a:gd name="connsiteY0" fmla="*/ 23013 h 506294"/>
                <a:gd name="connsiteX1" fmla="*/ 95332 w 190730"/>
                <a:gd name="connsiteY1" fmla="*/ 0 h 506294"/>
                <a:gd name="connsiteX2" fmla="*/ 81563 w 190730"/>
                <a:gd name="connsiteY2" fmla="*/ 23013 h 506294"/>
                <a:gd name="connsiteX3" fmla="*/ 23545 w 190730"/>
                <a:gd name="connsiteY3" fmla="*/ 362603 h 506294"/>
                <a:gd name="connsiteX4" fmla="*/ 95332 w 190730"/>
                <a:gd name="connsiteY4" fmla="*/ 506294 h 506294"/>
                <a:gd name="connsiteX5" fmla="*/ 167215 w 190730"/>
                <a:gd name="connsiteY5" fmla="*/ 362603 h 506294"/>
                <a:gd name="connsiteX6" fmla="*/ 109196 w 190730"/>
                <a:gd name="connsiteY6" fmla="*/ 23013 h 506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730" h="506294">
                  <a:moveTo>
                    <a:pt x="109196" y="23013"/>
                  </a:moveTo>
                  <a:cubicBezTo>
                    <a:pt x="105967" y="17783"/>
                    <a:pt x="95332" y="0"/>
                    <a:pt x="95332" y="0"/>
                  </a:cubicBezTo>
                  <a:cubicBezTo>
                    <a:pt x="95332" y="0"/>
                    <a:pt x="84792" y="17783"/>
                    <a:pt x="81563" y="23013"/>
                  </a:cubicBezTo>
                  <a:cubicBezTo>
                    <a:pt x="44720" y="83305"/>
                    <a:pt x="-41406" y="224333"/>
                    <a:pt x="23545" y="362603"/>
                  </a:cubicBezTo>
                  <a:cubicBezTo>
                    <a:pt x="74442" y="471014"/>
                    <a:pt x="95332" y="506294"/>
                    <a:pt x="95332" y="506294"/>
                  </a:cubicBezTo>
                  <a:cubicBezTo>
                    <a:pt x="95332" y="506294"/>
                    <a:pt x="116223" y="471014"/>
                    <a:pt x="167215" y="362603"/>
                  </a:cubicBezTo>
                  <a:cubicBezTo>
                    <a:pt x="232165" y="224333"/>
                    <a:pt x="145849" y="83305"/>
                    <a:pt x="109196" y="23013"/>
                  </a:cubicBezTo>
                  <a:close/>
                </a:path>
              </a:pathLst>
            </a:custGeom>
            <a:solidFill>
              <a:srgbClr val="FF8A04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46A7D2D-0E78-83AF-3526-347623B81A97}"/>
                </a:ext>
              </a:extLst>
            </p:cNvPr>
            <p:cNvSpPr/>
            <p:nvPr/>
          </p:nvSpPr>
          <p:spPr>
            <a:xfrm>
              <a:off x="5707710" y="1461196"/>
              <a:ext cx="780092" cy="820974"/>
            </a:xfrm>
            <a:custGeom>
              <a:avLst/>
              <a:gdLst>
                <a:gd name="connsiteX0" fmla="*/ 591213 w 780092"/>
                <a:gd name="connsiteY0" fmla="*/ 95762 h 820974"/>
                <a:gd name="connsiteX1" fmla="*/ 591213 w 780092"/>
                <a:gd name="connsiteY1" fmla="*/ 0 h 820974"/>
                <a:gd name="connsiteX2" fmla="*/ 450012 w 780092"/>
                <a:gd name="connsiteY2" fmla="*/ 206455 h 820974"/>
                <a:gd name="connsiteX3" fmla="*/ 412504 w 780092"/>
                <a:gd name="connsiteY3" fmla="*/ 353094 h 820974"/>
                <a:gd name="connsiteX4" fmla="*/ 412504 w 780092"/>
                <a:gd name="connsiteY4" fmla="*/ 600345 h 820974"/>
                <a:gd name="connsiteX5" fmla="*/ 525313 w 780092"/>
                <a:gd name="connsiteY5" fmla="*/ 447144 h 820974"/>
                <a:gd name="connsiteX6" fmla="*/ 591782 w 780092"/>
                <a:gd name="connsiteY6" fmla="*/ 213587 h 820974"/>
                <a:gd name="connsiteX7" fmla="*/ 591782 w 780092"/>
                <a:gd name="connsiteY7" fmla="*/ 157480 h 820974"/>
                <a:gd name="connsiteX8" fmla="*/ 663590 w 780092"/>
                <a:gd name="connsiteY8" fmla="*/ 632318 h 820974"/>
                <a:gd name="connsiteX9" fmla="*/ 189450 w 780092"/>
                <a:gd name="connsiteY9" fmla="*/ 704232 h 820974"/>
                <a:gd name="connsiteX10" fmla="*/ 117642 w 780092"/>
                <a:gd name="connsiteY10" fmla="*/ 229394 h 820974"/>
                <a:gd name="connsiteX11" fmla="*/ 189450 w 780092"/>
                <a:gd name="connsiteY11" fmla="*/ 157480 h 820974"/>
                <a:gd name="connsiteX12" fmla="*/ 189450 w 780092"/>
                <a:gd name="connsiteY12" fmla="*/ 213587 h 820974"/>
                <a:gd name="connsiteX13" fmla="*/ 255920 w 780092"/>
                <a:gd name="connsiteY13" fmla="*/ 447144 h 820974"/>
                <a:gd name="connsiteX14" fmla="*/ 368729 w 780092"/>
                <a:gd name="connsiteY14" fmla="*/ 600345 h 820974"/>
                <a:gd name="connsiteX15" fmla="*/ 368729 w 780092"/>
                <a:gd name="connsiteY15" fmla="*/ 353094 h 820974"/>
                <a:gd name="connsiteX16" fmla="*/ 330746 w 780092"/>
                <a:gd name="connsiteY16" fmla="*/ 206455 h 820974"/>
                <a:gd name="connsiteX17" fmla="*/ 188880 w 780092"/>
                <a:gd name="connsiteY17" fmla="*/ 0 h 820974"/>
                <a:gd name="connsiteX18" fmla="*/ 188880 w 780092"/>
                <a:gd name="connsiteY18" fmla="*/ 95762 h 820974"/>
                <a:gd name="connsiteX19" fmla="*/ 55946 w 780092"/>
                <a:gd name="connsiteY19" fmla="*/ 631816 h 820974"/>
                <a:gd name="connsiteX20" fmla="*/ 591213 w 780092"/>
                <a:gd name="connsiteY20" fmla="*/ 764945 h 820974"/>
                <a:gd name="connsiteX21" fmla="*/ 724146 w 780092"/>
                <a:gd name="connsiteY21" fmla="*/ 228892 h 820974"/>
                <a:gd name="connsiteX22" fmla="*/ 591213 w 780092"/>
                <a:gd name="connsiteY22" fmla="*/ 95762 h 82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0092" h="820974">
                  <a:moveTo>
                    <a:pt x="591213" y="95762"/>
                  </a:moveTo>
                  <a:lnTo>
                    <a:pt x="591213" y="0"/>
                  </a:lnTo>
                  <a:lnTo>
                    <a:pt x="450012" y="206455"/>
                  </a:lnTo>
                  <a:cubicBezTo>
                    <a:pt x="437003" y="225474"/>
                    <a:pt x="412504" y="256000"/>
                    <a:pt x="412504" y="353094"/>
                  </a:cubicBezTo>
                  <a:lnTo>
                    <a:pt x="412504" y="600345"/>
                  </a:lnTo>
                  <a:lnTo>
                    <a:pt x="525313" y="447144"/>
                  </a:lnTo>
                  <a:cubicBezTo>
                    <a:pt x="601278" y="354425"/>
                    <a:pt x="590168" y="244874"/>
                    <a:pt x="591782" y="213587"/>
                  </a:cubicBezTo>
                  <a:lnTo>
                    <a:pt x="591782" y="157480"/>
                  </a:lnTo>
                  <a:cubicBezTo>
                    <a:pt x="742542" y="268745"/>
                    <a:pt x="774692" y="481337"/>
                    <a:pt x="663590" y="632318"/>
                  </a:cubicBezTo>
                  <a:cubicBezTo>
                    <a:pt x="552489" y="783299"/>
                    <a:pt x="340209" y="815496"/>
                    <a:pt x="189450" y="704232"/>
                  </a:cubicBezTo>
                  <a:cubicBezTo>
                    <a:pt x="38690" y="592967"/>
                    <a:pt x="6541" y="380375"/>
                    <a:pt x="117642" y="229394"/>
                  </a:cubicBezTo>
                  <a:cubicBezTo>
                    <a:pt x="137838" y="201949"/>
                    <a:pt x="162045" y="177706"/>
                    <a:pt x="189450" y="157480"/>
                  </a:cubicBezTo>
                  <a:lnTo>
                    <a:pt x="189450" y="213587"/>
                  </a:lnTo>
                  <a:cubicBezTo>
                    <a:pt x="190684" y="244874"/>
                    <a:pt x="179290" y="354425"/>
                    <a:pt x="255920" y="447144"/>
                  </a:cubicBezTo>
                  <a:lnTo>
                    <a:pt x="368729" y="600345"/>
                  </a:lnTo>
                  <a:lnTo>
                    <a:pt x="368729" y="353094"/>
                  </a:lnTo>
                  <a:cubicBezTo>
                    <a:pt x="368729" y="256000"/>
                    <a:pt x="344230" y="225854"/>
                    <a:pt x="330746" y="206455"/>
                  </a:cubicBezTo>
                  <a:lnTo>
                    <a:pt x="188880" y="0"/>
                  </a:lnTo>
                  <a:lnTo>
                    <a:pt x="188880" y="95762"/>
                  </a:lnTo>
                  <a:cubicBezTo>
                    <a:pt x="4362" y="207027"/>
                    <a:pt x="-55155" y="447026"/>
                    <a:pt x="55946" y="631816"/>
                  </a:cubicBezTo>
                  <a:cubicBezTo>
                    <a:pt x="167047" y="816606"/>
                    <a:pt x="406694" y="876210"/>
                    <a:pt x="591213" y="764945"/>
                  </a:cubicBezTo>
                  <a:cubicBezTo>
                    <a:pt x="775731" y="653681"/>
                    <a:pt x="835248" y="413681"/>
                    <a:pt x="724146" y="228892"/>
                  </a:cubicBezTo>
                  <a:cubicBezTo>
                    <a:pt x="691338" y="174323"/>
                    <a:pt x="645701" y="128619"/>
                    <a:pt x="591213" y="95762"/>
                  </a:cubicBezTo>
                  <a:close/>
                </a:path>
              </a:pathLst>
            </a:custGeom>
            <a:solidFill>
              <a:srgbClr val="FF8A04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16EB2DB-3C7A-BFB3-81BB-85D912B77E59}"/>
                </a:ext>
              </a:extLst>
            </p:cNvPr>
            <p:cNvSpPr/>
            <p:nvPr/>
          </p:nvSpPr>
          <p:spPr>
            <a:xfrm>
              <a:off x="4552950" y="2474736"/>
              <a:ext cx="240905" cy="279964"/>
            </a:xfrm>
            <a:custGeom>
              <a:avLst/>
              <a:gdLst>
                <a:gd name="connsiteX0" fmla="*/ 209855 w 240905"/>
                <a:gd name="connsiteY0" fmla="*/ 186294 h 279964"/>
                <a:gd name="connsiteX1" fmla="*/ 127717 w 240905"/>
                <a:gd name="connsiteY1" fmla="*/ 252862 h 279964"/>
                <a:gd name="connsiteX2" fmla="*/ 34184 w 240905"/>
                <a:gd name="connsiteY2" fmla="*/ 141694 h 279964"/>
                <a:gd name="connsiteX3" fmla="*/ 34184 w 240905"/>
                <a:gd name="connsiteY3" fmla="*/ 138651 h 279964"/>
                <a:gd name="connsiteX4" fmla="*/ 128097 w 240905"/>
                <a:gd name="connsiteY4" fmla="*/ 26247 h 279964"/>
                <a:gd name="connsiteX5" fmla="*/ 208715 w 240905"/>
                <a:gd name="connsiteY5" fmla="*/ 89105 h 279964"/>
                <a:gd name="connsiteX6" fmla="*/ 236538 w 240905"/>
                <a:gd name="connsiteY6" fmla="*/ 89105 h 279964"/>
                <a:gd name="connsiteX7" fmla="*/ 236538 w 240905"/>
                <a:gd name="connsiteY7" fmla="*/ 5325 h 279964"/>
                <a:gd name="connsiteX8" fmla="*/ 206816 w 240905"/>
                <a:gd name="connsiteY8" fmla="*/ 5325 h 279964"/>
                <a:gd name="connsiteX9" fmla="*/ 206816 w 240905"/>
                <a:gd name="connsiteY9" fmla="*/ 36517 h 279964"/>
                <a:gd name="connsiteX10" fmla="*/ 128857 w 240905"/>
                <a:gd name="connsiteY10" fmla="*/ 0 h 279964"/>
                <a:gd name="connsiteX11" fmla="*/ 0 w 240905"/>
                <a:gd name="connsiteY11" fmla="*/ 139126 h 279964"/>
                <a:gd name="connsiteX12" fmla="*/ 0 w 240905"/>
                <a:gd name="connsiteY12" fmla="*/ 142169 h 279964"/>
                <a:gd name="connsiteX13" fmla="*/ 126957 w 240905"/>
                <a:gd name="connsiteY13" fmla="*/ 279964 h 279964"/>
                <a:gd name="connsiteX14" fmla="*/ 240906 w 240905"/>
                <a:gd name="connsiteY14" fmla="*/ 186294 h 279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0905" h="279964">
                  <a:moveTo>
                    <a:pt x="209855" y="186294"/>
                  </a:moveTo>
                  <a:cubicBezTo>
                    <a:pt x="202638" y="230895"/>
                    <a:pt x="171872" y="252862"/>
                    <a:pt x="127717" y="252862"/>
                  </a:cubicBezTo>
                  <a:cubicBezTo>
                    <a:pt x="69224" y="252862"/>
                    <a:pt x="34184" y="210924"/>
                    <a:pt x="34184" y="141694"/>
                  </a:cubicBezTo>
                  <a:lnTo>
                    <a:pt x="34184" y="138651"/>
                  </a:lnTo>
                  <a:cubicBezTo>
                    <a:pt x="34184" y="70086"/>
                    <a:pt x="72167" y="26247"/>
                    <a:pt x="128097" y="26247"/>
                  </a:cubicBezTo>
                  <a:cubicBezTo>
                    <a:pt x="169593" y="26247"/>
                    <a:pt x="197700" y="43744"/>
                    <a:pt x="208715" y="89105"/>
                  </a:cubicBezTo>
                  <a:lnTo>
                    <a:pt x="236538" y="89105"/>
                  </a:lnTo>
                  <a:lnTo>
                    <a:pt x="236538" y="5325"/>
                  </a:lnTo>
                  <a:lnTo>
                    <a:pt x="206816" y="5325"/>
                  </a:lnTo>
                  <a:lnTo>
                    <a:pt x="206816" y="36517"/>
                  </a:lnTo>
                  <a:cubicBezTo>
                    <a:pt x="192763" y="11031"/>
                    <a:pt x="163516" y="0"/>
                    <a:pt x="128857" y="0"/>
                  </a:cubicBezTo>
                  <a:cubicBezTo>
                    <a:pt x="54410" y="95"/>
                    <a:pt x="0" y="58389"/>
                    <a:pt x="0" y="139126"/>
                  </a:cubicBezTo>
                  <a:lnTo>
                    <a:pt x="0" y="142169"/>
                  </a:lnTo>
                  <a:cubicBezTo>
                    <a:pt x="0" y="225854"/>
                    <a:pt x="48238" y="279964"/>
                    <a:pt x="126957" y="279964"/>
                  </a:cubicBezTo>
                  <a:cubicBezTo>
                    <a:pt x="187825" y="279964"/>
                    <a:pt x="231410" y="249153"/>
                    <a:pt x="240906" y="186294"/>
                  </a:cubicBez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04FE810-8770-CF4E-C54E-A445A438A5C7}"/>
                </a:ext>
              </a:extLst>
            </p:cNvPr>
            <p:cNvSpPr/>
            <p:nvPr/>
          </p:nvSpPr>
          <p:spPr>
            <a:xfrm>
              <a:off x="4818829" y="2553000"/>
              <a:ext cx="217831" cy="201514"/>
            </a:xfrm>
            <a:custGeom>
              <a:avLst/>
              <a:gdLst>
                <a:gd name="connsiteX0" fmla="*/ 189914 w 217831"/>
                <a:gd name="connsiteY0" fmla="*/ 173551 h 201514"/>
                <a:gd name="connsiteX1" fmla="*/ 189914 w 217831"/>
                <a:gd name="connsiteY1" fmla="*/ 0 h 201514"/>
                <a:gd name="connsiteX2" fmla="*/ 130281 w 217831"/>
                <a:gd name="connsiteY2" fmla="*/ 0 h 201514"/>
                <a:gd name="connsiteX3" fmla="*/ 130281 w 217831"/>
                <a:gd name="connsiteY3" fmla="*/ 24820 h 201514"/>
                <a:gd name="connsiteX4" fmla="*/ 158008 w 217831"/>
                <a:gd name="connsiteY4" fmla="*/ 24820 h 201514"/>
                <a:gd name="connsiteX5" fmla="*/ 158008 w 217831"/>
                <a:gd name="connsiteY5" fmla="*/ 119251 h 201514"/>
                <a:gd name="connsiteX6" fmla="*/ 109807 w 217831"/>
                <a:gd name="connsiteY6" fmla="*/ 174047 h 201514"/>
                <a:gd name="connsiteX7" fmla="*/ 104832 w 217831"/>
                <a:gd name="connsiteY7" fmla="*/ 174122 h 201514"/>
                <a:gd name="connsiteX8" fmla="*/ 59538 w 217831"/>
                <a:gd name="connsiteY8" fmla="*/ 123626 h 201514"/>
                <a:gd name="connsiteX9" fmla="*/ 59538 w 217831"/>
                <a:gd name="connsiteY9" fmla="*/ 0 h 201514"/>
                <a:gd name="connsiteX10" fmla="*/ 0 w 217831"/>
                <a:gd name="connsiteY10" fmla="*/ 0 h 201514"/>
                <a:gd name="connsiteX11" fmla="*/ 0 w 217831"/>
                <a:gd name="connsiteY11" fmla="*/ 24820 h 201514"/>
                <a:gd name="connsiteX12" fmla="*/ 28487 w 217831"/>
                <a:gd name="connsiteY12" fmla="*/ 24820 h 201514"/>
                <a:gd name="connsiteX13" fmla="*/ 28487 w 217831"/>
                <a:gd name="connsiteY13" fmla="*/ 122675 h 201514"/>
                <a:gd name="connsiteX14" fmla="*/ 96856 w 217831"/>
                <a:gd name="connsiteY14" fmla="*/ 201510 h 201514"/>
                <a:gd name="connsiteX15" fmla="*/ 158483 w 217831"/>
                <a:gd name="connsiteY15" fmla="*/ 164612 h 201514"/>
                <a:gd name="connsiteX16" fmla="*/ 158483 w 217831"/>
                <a:gd name="connsiteY16" fmla="*/ 198086 h 201514"/>
                <a:gd name="connsiteX17" fmla="*/ 217831 w 217831"/>
                <a:gd name="connsiteY17" fmla="*/ 198086 h 201514"/>
                <a:gd name="connsiteX18" fmla="*/ 217831 w 217831"/>
                <a:gd name="connsiteY18" fmla="*/ 173361 h 20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7831" h="201514">
                  <a:moveTo>
                    <a:pt x="189914" y="173551"/>
                  </a:moveTo>
                  <a:lnTo>
                    <a:pt x="189914" y="0"/>
                  </a:lnTo>
                  <a:lnTo>
                    <a:pt x="130281" y="0"/>
                  </a:lnTo>
                  <a:lnTo>
                    <a:pt x="130281" y="24820"/>
                  </a:lnTo>
                  <a:lnTo>
                    <a:pt x="158008" y="24820"/>
                  </a:lnTo>
                  <a:lnTo>
                    <a:pt x="158008" y="119251"/>
                  </a:lnTo>
                  <a:cubicBezTo>
                    <a:pt x="159807" y="147713"/>
                    <a:pt x="138227" y="172246"/>
                    <a:pt x="109807" y="174047"/>
                  </a:cubicBezTo>
                  <a:cubicBezTo>
                    <a:pt x="108151" y="174152"/>
                    <a:pt x="106491" y="174177"/>
                    <a:pt x="104832" y="174122"/>
                  </a:cubicBezTo>
                  <a:cubicBezTo>
                    <a:pt x="74351" y="174122"/>
                    <a:pt x="59538" y="158907"/>
                    <a:pt x="59538" y="123626"/>
                  </a:cubicBezTo>
                  <a:lnTo>
                    <a:pt x="59538" y="0"/>
                  </a:lnTo>
                  <a:lnTo>
                    <a:pt x="0" y="0"/>
                  </a:lnTo>
                  <a:lnTo>
                    <a:pt x="0" y="24820"/>
                  </a:lnTo>
                  <a:lnTo>
                    <a:pt x="28487" y="24820"/>
                  </a:lnTo>
                  <a:lnTo>
                    <a:pt x="28487" y="122675"/>
                  </a:lnTo>
                  <a:cubicBezTo>
                    <a:pt x="28487" y="180208"/>
                    <a:pt x="56974" y="201510"/>
                    <a:pt x="96856" y="201510"/>
                  </a:cubicBezTo>
                  <a:cubicBezTo>
                    <a:pt x="122695" y="201806"/>
                    <a:pt x="146512" y="187546"/>
                    <a:pt x="158483" y="164612"/>
                  </a:cubicBezTo>
                  <a:lnTo>
                    <a:pt x="158483" y="198086"/>
                  </a:lnTo>
                  <a:lnTo>
                    <a:pt x="217831" y="198086"/>
                  </a:lnTo>
                  <a:lnTo>
                    <a:pt x="217831" y="173361"/>
                  </a:ln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7F06BA5-A358-636B-A24B-B628B1707878}"/>
                </a:ext>
              </a:extLst>
            </p:cNvPr>
            <p:cNvSpPr/>
            <p:nvPr/>
          </p:nvSpPr>
          <p:spPr>
            <a:xfrm>
              <a:off x="7100644" y="2553000"/>
              <a:ext cx="217166" cy="201514"/>
            </a:xfrm>
            <a:custGeom>
              <a:avLst/>
              <a:gdLst>
                <a:gd name="connsiteX0" fmla="*/ 189249 w 217166"/>
                <a:gd name="connsiteY0" fmla="*/ 173551 h 201514"/>
                <a:gd name="connsiteX1" fmla="*/ 189249 w 217166"/>
                <a:gd name="connsiteY1" fmla="*/ 0 h 201514"/>
                <a:gd name="connsiteX2" fmla="*/ 130091 w 217166"/>
                <a:gd name="connsiteY2" fmla="*/ 0 h 201514"/>
                <a:gd name="connsiteX3" fmla="*/ 130091 w 217166"/>
                <a:gd name="connsiteY3" fmla="*/ 24820 h 201514"/>
                <a:gd name="connsiteX4" fmla="*/ 157819 w 217166"/>
                <a:gd name="connsiteY4" fmla="*/ 24820 h 201514"/>
                <a:gd name="connsiteX5" fmla="*/ 157819 w 217166"/>
                <a:gd name="connsiteY5" fmla="*/ 119251 h 201514"/>
                <a:gd name="connsiteX6" fmla="*/ 109617 w 217166"/>
                <a:gd name="connsiteY6" fmla="*/ 174047 h 201514"/>
                <a:gd name="connsiteX7" fmla="*/ 104643 w 217166"/>
                <a:gd name="connsiteY7" fmla="*/ 174122 h 201514"/>
                <a:gd name="connsiteX8" fmla="*/ 59348 w 217166"/>
                <a:gd name="connsiteY8" fmla="*/ 123626 h 201514"/>
                <a:gd name="connsiteX9" fmla="*/ 59348 w 217166"/>
                <a:gd name="connsiteY9" fmla="*/ 0 h 201514"/>
                <a:gd name="connsiteX10" fmla="*/ 0 w 217166"/>
                <a:gd name="connsiteY10" fmla="*/ 0 h 201514"/>
                <a:gd name="connsiteX11" fmla="*/ 0 w 217166"/>
                <a:gd name="connsiteY11" fmla="*/ 24820 h 201514"/>
                <a:gd name="connsiteX12" fmla="*/ 27823 w 217166"/>
                <a:gd name="connsiteY12" fmla="*/ 24820 h 201514"/>
                <a:gd name="connsiteX13" fmla="*/ 27823 w 217166"/>
                <a:gd name="connsiteY13" fmla="*/ 122675 h 201514"/>
                <a:gd name="connsiteX14" fmla="*/ 96191 w 217166"/>
                <a:gd name="connsiteY14" fmla="*/ 201510 h 201514"/>
                <a:gd name="connsiteX15" fmla="*/ 157818 w 217166"/>
                <a:gd name="connsiteY15" fmla="*/ 164612 h 201514"/>
                <a:gd name="connsiteX16" fmla="*/ 157819 w 217166"/>
                <a:gd name="connsiteY16" fmla="*/ 198086 h 201514"/>
                <a:gd name="connsiteX17" fmla="*/ 217167 w 217166"/>
                <a:gd name="connsiteY17" fmla="*/ 198086 h 201514"/>
                <a:gd name="connsiteX18" fmla="*/ 217167 w 217166"/>
                <a:gd name="connsiteY18" fmla="*/ 173361 h 20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17166" h="201514">
                  <a:moveTo>
                    <a:pt x="189249" y="173551"/>
                  </a:moveTo>
                  <a:lnTo>
                    <a:pt x="189249" y="0"/>
                  </a:lnTo>
                  <a:lnTo>
                    <a:pt x="130091" y="0"/>
                  </a:lnTo>
                  <a:lnTo>
                    <a:pt x="130091" y="24820"/>
                  </a:lnTo>
                  <a:lnTo>
                    <a:pt x="157819" y="24820"/>
                  </a:lnTo>
                  <a:lnTo>
                    <a:pt x="157819" y="119251"/>
                  </a:lnTo>
                  <a:cubicBezTo>
                    <a:pt x="159618" y="147713"/>
                    <a:pt x="138037" y="172246"/>
                    <a:pt x="109617" y="174047"/>
                  </a:cubicBezTo>
                  <a:cubicBezTo>
                    <a:pt x="107961" y="174152"/>
                    <a:pt x="106301" y="174177"/>
                    <a:pt x="104643" y="174122"/>
                  </a:cubicBezTo>
                  <a:cubicBezTo>
                    <a:pt x="74161" y="174122"/>
                    <a:pt x="59348" y="158907"/>
                    <a:pt x="59348" y="123626"/>
                  </a:cubicBezTo>
                  <a:lnTo>
                    <a:pt x="59348" y="0"/>
                  </a:lnTo>
                  <a:lnTo>
                    <a:pt x="0" y="0"/>
                  </a:lnTo>
                  <a:lnTo>
                    <a:pt x="0" y="24820"/>
                  </a:lnTo>
                  <a:lnTo>
                    <a:pt x="27823" y="24820"/>
                  </a:lnTo>
                  <a:lnTo>
                    <a:pt x="27823" y="122675"/>
                  </a:lnTo>
                  <a:cubicBezTo>
                    <a:pt x="27823" y="180208"/>
                    <a:pt x="56310" y="201510"/>
                    <a:pt x="96191" y="201510"/>
                  </a:cubicBezTo>
                  <a:cubicBezTo>
                    <a:pt x="122030" y="201806"/>
                    <a:pt x="145847" y="187546"/>
                    <a:pt x="157818" y="164612"/>
                  </a:cubicBezTo>
                  <a:lnTo>
                    <a:pt x="157819" y="198086"/>
                  </a:lnTo>
                  <a:lnTo>
                    <a:pt x="217167" y="198086"/>
                  </a:lnTo>
                  <a:lnTo>
                    <a:pt x="217167" y="173361"/>
                  </a:ln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735E01B8-CE6A-66F5-1C4A-0C9897AF7BF9}"/>
                </a:ext>
              </a:extLst>
            </p:cNvPr>
            <p:cNvSpPr/>
            <p:nvPr/>
          </p:nvSpPr>
          <p:spPr>
            <a:xfrm>
              <a:off x="5060304" y="2455431"/>
              <a:ext cx="88214" cy="295845"/>
            </a:xfrm>
            <a:custGeom>
              <a:avLst/>
              <a:gdLst>
                <a:gd name="connsiteX0" fmla="*/ 60488 w 88214"/>
                <a:gd name="connsiteY0" fmla="*/ 271120 h 295845"/>
                <a:gd name="connsiteX1" fmla="*/ 60488 w 88214"/>
                <a:gd name="connsiteY1" fmla="*/ 0 h 295845"/>
                <a:gd name="connsiteX2" fmla="*/ 0 w 88214"/>
                <a:gd name="connsiteY2" fmla="*/ 0 h 295845"/>
                <a:gd name="connsiteX3" fmla="*/ 0 w 88214"/>
                <a:gd name="connsiteY3" fmla="*/ 24725 h 295845"/>
                <a:gd name="connsiteX4" fmla="*/ 28582 w 88214"/>
                <a:gd name="connsiteY4" fmla="*/ 24725 h 295845"/>
                <a:gd name="connsiteX5" fmla="*/ 28582 w 88214"/>
                <a:gd name="connsiteY5" fmla="*/ 271120 h 295845"/>
                <a:gd name="connsiteX6" fmla="*/ 760 w 88214"/>
                <a:gd name="connsiteY6" fmla="*/ 271120 h 295845"/>
                <a:gd name="connsiteX7" fmla="*/ 760 w 88214"/>
                <a:gd name="connsiteY7" fmla="*/ 295846 h 295845"/>
                <a:gd name="connsiteX8" fmla="*/ 88215 w 88214"/>
                <a:gd name="connsiteY8" fmla="*/ 295846 h 295845"/>
                <a:gd name="connsiteX9" fmla="*/ 88215 w 88214"/>
                <a:gd name="connsiteY9" fmla="*/ 271120 h 295845"/>
                <a:gd name="connsiteX10" fmla="*/ 60488 w 88214"/>
                <a:gd name="connsiteY10" fmla="*/ 271120 h 295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14" h="295845">
                  <a:moveTo>
                    <a:pt x="60488" y="271120"/>
                  </a:moveTo>
                  <a:lnTo>
                    <a:pt x="60488" y="0"/>
                  </a:lnTo>
                  <a:lnTo>
                    <a:pt x="0" y="0"/>
                  </a:lnTo>
                  <a:lnTo>
                    <a:pt x="0" y="24725"/>
                  </a:lnTo>
                  <a:lnTo>
                    <a:pt x="28582" y="24725"/>
                  </a:lnTo>
                  <a:lnTo>
                    <a:pt x="28582" y="271120"/>
                  </a:lnTo>
                  <a:lnTo>
                    <a:pt x="760" y="271120"/>
                  </a:lnTo>
                  <a:lnTo>
                    <a:pt x="760" y="295846"/>
                  </a:lnTo>
                  <a:lnTo>
                    <a:pt x="88215" y="295846"/>
                  </a:lnTo>
                  <a:lnTo>
                    <a:pt x="88215" y="271120"/>
                  </a:lnTo>
                  <a:lnTo>
                    <a:pt x="60488" y="271120"/>
                  </a:ln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8F188D7-E45D-2272-111B-C7B4D5D43D25}"/>
                </a:ext>
              </a:extLst>
            </p:cNvPr>
            <p:cNvSpPr/>
            <p:nvPr/>
          </p:nvSpPr>
          <p:spPr>
            <a:xfrm>
              <a:off x="5176342" y="2553285"/>
              <a:ext cx="88594" cy="197991"/>
            </a:xfrm>
            <a:custGeom>
              <a:avLst/>
              <a:gdLst>
                <a:gd name="connsiteX0" fmla="*/ 60108 w 88594"/>
                <a:gd name="connsiteY0" fmla="*/ 173266 h 197991"/>
                <a:gd name="connsiteX1" fmla="*/ 60108 w 88594"/>
                <a:gd name="connsiteY1" fmla="*/ 0 h 197991"/>
                <a:gd name="connsiteX2" fmla="*/ 0 w 88594"/>
                <a:gd name="connsiteY2" fmla="*/ 0 h 197991"/>
                <a:gd name="connsiteX3" fmla="*/ 0 w 88594"/>
                <a:gd name="connsiteY3" fmla="*/ 24725 h 197991"/>
                <a:gd name="connsiteX4" fmla="*/ 28582 w 88594"/>
                <a:gd name="connsiteY4" fmla="*/ 24725 h 197991"/>
                <a:gd name="connsiteX5" fmla="*/ 28582 w 88594"/>
                <a:gd name="connsiteY5" fmla="*/ 173266 h 197991"/>
                <a:gd name="connsiteX6" fmla="*/ 760 w 88594"/>
                <a:gd name="connsiteY6" fmla="*/ 173266 h 197991"/>
                <a:gd name="connsiteX7" fmla="*/ 760 w 88594"/>
                <a:gd name="connsiteY7" fmla="*/ 197991 h 197991"/>
                <a:gd name="connsiteX8" fmla="*/ 88595 w 88594"/>
                <a:gd name="connsiteY8" fmla="*/ 197991 h 197991"/>
                <a:gd name="connsiteX9" fmla="*/ 88595 w 88594"/>
                <a:gd name="connsiteY9" fmla="*/ 173266 h 197991"/>
                <a:gd name="connsiteX10" fmla="*/ 60108 w 88594"/>
                <a:gd name="connsiteY10" fmla="*/ 173266 h 19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594" h="197991">
                  <a:moveTo>
                    <a:pt x="60108" y="173266"/>
                  </a:moveTo>
                  <a:lnTo>
                    <a:pt x="60108" y="0"/>
                  </a:lnTo>
                  <a:lnTo>
                    <a:pt x="0" y="0"/>
                  </a:lnTo>
                  <a:lnTo>
                    <a:pt x="0" y="24725"/>
                  </a:lnTo>
                  <a:lnTo>
                    <a:pt x="28582" y="24725"/>
                  </a:lnTo>
                  <a:lnTo>
                    <a:pt x="28582" y="173266"/>
                  </a:lnTo>
                  <a:lnTo>
                    <a:pt x="760" y="173266"/>
                  </a:lnTo>
                  <a:lnTo>
                    <a:pt x="760" y="197991"/>
                  </a:lnTo>
                  <a:lnTo>
                    <a:pt x="88595" y="197991"/>
                  </a:lnTo>
                  <a:lnTo>
                    <a:pt x="88595" y="173266"/>
                  </a:lnTo>
                  <a:lnTo>
                    <a:pt x="60108" y="173266"/>
                  </a:ln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3F9F96E9-5E36-0FA5-325E-52B47E9C0E29}"/>
                </a:ext>
              </a:extLst>
            </p:cNvPr>
            <p:cNvSpPr/>
            <p:nvPr/>
          </p:nvSpPr>
          <p:spPr>
            <a:xfrm>
              <a:off x="5197327" y="2467980"/>
              <a:ext cx="43300" cy="42987"/>
            </a:xfrm>
            <a:custGeom>
              <a:avLst/>
              <a:gdLst>
                <a:gd name="connsiteX0" fmla="*/ 21650 w 43300"/>
                <a:gd name="connsiteY0" fmla="*/ 3 h 42987"/>
                <a:gd name="connsiteX1" fmla="*/ 3 w 43300"/>
                <a:gd name="connsiteY1" fmla="*/ 20921 h 42987"/>
                <a:gd name="connsiteX2" fmla="*/ 0 w 43300"/>
                <a:gd name="connsiteY2" fmla="*/ 21305 h 42987"/>
                <a:gd name="connsiteX3" fmla="*/ 21650 w 43300"/>
                <a:gd name="connsiteY3" fmla="*/ 42987 h 42987"/>
                <a:gd name="connsiteX4" fmla="*/ 43300 w 43300"/>
                <a:gd name="connsiteY4" fmla="*/ 21305 h 42987"/>
                <a:gd name="connsiteX5" fmla="*/ 22033 w 43300"/>
                <a:gd name="connsiteY5" fmla="*/ 0 h 42987"/>
                <a:gd name="connsiteX6" fmla="*/ 21650 w 43300"/>
                <a:gd name="connsiteY6" fmla="*/ 3 h 4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300" h="42987">
                  <a:moveTo>
                    <a:pt x="21650" y="3"/>
                  </a:moveTo>
                  <a:cubicBezTo>
                    <a:pt x="9905" y="-207"/>
                    <a:pt x="213" y="9159"/>
                    <a:pt x="3" y="20921"/>
                  </a:cubicBezTo>
                  <a:cubicBezTo>
                    <a:pt x="1" y="21049"/>
                    <a:pt x="0" y="21177"/>
                    <a:pt x="0" y="21305"/>
                  </a:cubicBezTo>
                  <a:cubicBezTo>
                    <a:pt x="0" y="33280"/>
                    <a:pt x="9693" y="42987"/>
                    <a:pt x="21650" y="42987"/>
                  </a:cubicBezTo>
                  <a:cubicBezTo>
                    <a:pt x="33607" y="42987"/>
                    <a:pt x="43300" y="33280"/>
                    <a:pt x="43300" y="21305"/>
                  </a:cubicBezTo>
                  <a:cubicBezTo>
                    <a:pt x="43302" y="9541"/>
                    <a:pt x="33781" y="2"/>
                    <a:pt x="22033" y="0"/>
                  </a:cubicBezTo>
                  <a:cubicBezTo>
                    <a:pt x="21906" y="0"/>
                    <a:pt x="21778" y="1"/>
                    <a:pt x="21650" y="3"/>
                  </a:cubicBez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54FD9BC2-4CCD-4BDD-4A67-919A2F4B17F4}"/>
                </a:ext>
              </a:extLst>
            </p:cNvPr>
            <p:cNvSpPr/>
            <p:nvPr/>
          </p:nvSpPr>
          <p:spPr>
            <a:xfrm>
              <a:off x="5288581" y="2548708"/>
              <a:ext cx="219445" cy="202568"/>
            </a:xfrm>
            <a:custGeom>
              <a:avLst/>
              <a:gdLst>
                <a:gd name="connsiteX0" fmla="*/ 191623 w 219445"/>
                <a:gd name="connsiteY0" fmla="*/ 177843 h 202568"/>
                <a:gd name="connsiteX1" fmla="*/ 191623 w 219445"/>
                <a:gd name="connsiteY1" fmla="*/ 78848 h 202568"/>
                <a:gd name="connsiteX2" fmla="*/ 122399 w 219445"/>
                <a:gd name="connsiteY2" fmla="*/ 13 h 202568"/>
                <a:gd name="connsiteX3" fmla="*/ 60013 w 219445"/>
                <a:gd name="connsiteY3" fmla="*/ 36910 h 202568"/>
                <a:gd name="connsiteX4" fmla="*/ 60013 w 219445"/>
                <a:gd name="connsiteY4" fmla="*/ 4292 h 202568"/>
                <a:gd name="connsiteX5" fmla="*/ 0 w 219445"/>
                <a:gd name="connsiteY5" fmla="*/ 4292 h 202568"/>
                <a:gd name="connsiteX6" fmla="*/ 0 w 219445"/>
                <a:gd name="connsiteY6" fmla="*/ 29112 h 202568"/>
                <a:gd name="connsiteX7" fmla="*/ 28487 w 219445"/>
                <a:gd name="connsiteY7" fmla="*/ 29112 h 202568"/>
                <a:gd name="connsiteX8" fmla="*/ 28487 w 219445"/>
                <a:gd name="connsiteY8" fmla="*/ 177653 h 202568"/>
                <a:gd name="connsiteX9" fmla="*/ 760 w 219445"/>
                <a:gd name="connsiteY9" fmla="*/ 177653 h 202568"/>
                <a:gd name="connsiteX10" fmla="*/ 760 w 219445"/>
                <a:gd name="connsiteY10" fmla="*/ 202378 h 202568"/>
                <a:gd name="connsiteX11" fmla="*/ 88595 w 219445"/>
                <a:gd name="connsiteY11" fmla="*/ 202378 h 202568"/>
                <a:gd name="connsiteX12" fmla="*/ 88595 w 219445"/>
                <a:gd name="connsiteY12" fmla="*/ 177653 h 202568"/>
                <a:gd name="connsiteX13" fmla="*/ 60108 w 219445"/>
                <a:gd name="connsiteY13" fmla="*/ 177653 h 202568"/>
                <a:gd name="connsiteX14" fmla="*/ 60108 w 219445"/>
                <a:gd name="connsiteY14" fmla="*/ 81130 h 202568"/>
                <a:gd name="connsiteX15" fmla="*/ 109474 w 219445"/>
                <a:gd name="connsiteY15" fmla="*/ 27384 h 202568"/>
                <a:gd name="connsiteX16" fmla="*/ 114138 w 219445"/>
                <a:gd name="connsiteY16" fmla="*/ 27400 h 202568"/>
                <a:gd name="connsiteX17" fmla="*/ 160097 w 219445"/>
                <a:gd name="connsiteY17" fmla="*/ 76565 h 202568"/>
                <a:gd name="connsiteX18" fmla="*/ 160097 w 219445"/>
                <a:gd name="connsiteY18" fmla="*/ 177843 h 202568"/>
                <a:gd name="connsiteX19" fmla="*/ 131610 w 219445"/>
                <a:gd name="connsiteY19" fmla="*/ 177843 h 202568"/>
                <a:gd name="connsiteX20" fmla="*/ 131610 w 219445"/>
                <a:gd name="connsiteY20" fmla="*/ 202568 h 202568"/>
                <a:gd name="connsiteX21" fmla="*/ 219445 w 219445"/>
                <a:gd name="connsiteY21" fmla="*/ 202568 h 202568"/>
                <a:gd name="connsiteX22" fmla="*/ 219445 w 219445"/>
                <a:gd name="connsiteY22" fmla="*/ 177843 h 202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9445" h="202568">
                  <a:moveTo>
                    <a:pt x="191623" y="177843"/>
                  </a:moveTo>
                  <a:lnTo>
                    <a:pt x="191623" y="78848"/>
                  </a:lnTo>
                  <a:cubicBezTo>
                    <a:pt x="191623" y="21314"/>
                    <a:pt x="162281" y="13"/>
                    <a:pt x="122399" y="13"/>
                  </a:cubicBezTo>
                  <a:cubicBezTo>
                    <a:pt x="96312" y="-484"/>
                    <a:pt x="72175" y="13792"/>
                    <a:pt x="60013" y="36910"/>
                  </a:cubicBezTo>
                  <a:lnTo>
                    <a:pt x="60013" y="4292"/>
                  </a:lnTo>
                  <a:lnTo>
                    <a:pt x="0" y="4292"/>
                  </a:lnTo>
                  <a:lnTo>
                    <a:pt x="0" y="29112"/>
                  </a:lnTo>
                  <a:lnTo>
                    <a:pt x="28487" y="29112"/>
                  </a:lnTo>
                  <a:lnTo>
                    <a:pt x="28487" y="177653"/>
                  </a:lnTo>
                  <a:lnTo>
                    <a:pt x="760" y="177653"/>
                  </a:lnTo>
                  <a:lnTo>
                    <a:pt x="760" y="202378"/>
                  </a:lnTo>
                  <a:lnTo>
                    <a:pt x="88595" y="202378"/>
                  </a:lnTo>
                  <a:lnTo>
                    <a:pt x="88595" y="177653"/>
                  </a:lnTo>
                  <a:lnTo>
                    <a:pt x="60108" y="177653"/>
                  </a:lnTo>
                  <a:lnTo>
                    <a:pt x="60108" y="81130"/>
                  </a:lnTo>
                  <a:cubicBezTo>
                    <a:pt x="58920" y="52636"/>
                    <a:pt x="81022" y="28573"/>
                    <a:pt x="109474" y="27384"/>
                  </a:cubicBezTo>
                  <a:cubicBezTo>
                    <a:pt x="111028" y="27319"/>
                    <a:pt x="112585" y="27324"/>
                    <a:pt x="114138" y="27400"/>
                  </a:cubicBezTo>
                  <a:cubicBezTo>
                    <a:pt x="144904" y="27400"/>
                    <a:pt x="160097" y="42996"/>
                    <a:pt x="160097" y="76565"/>
                  </a:cubicBezTo>
                  <a:lnTo>
                    <a:pt x="160097" y="177843"/>
                  </a:lnTo>
                  <a:lnTo>
                    <a:pt x="131610" y="177843"/>
                  </a:lnTo>
                  <a:lnTo>
                    <a:pt x="131610" y="202568"/>
                  </a:lnTo>
                  <a:lnTo>
                    <a:pt x="219445" y="202568"/>
                  </a:lnTo>
                  <a:lnTo>
                    <a:pt x="219445" y="177843"/>
                  </a:ln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565E2D6D-8038-0E9B-B1AA-A6BC0A08D538}"/>
                </a:ext>
              </a:extLst>
            </p:cNvPr>
            <p:cNvSpPr/>
            <p:nvPr/>
          </p:nvSpPr>
          <p:spPr>
            <a:xfrm>
              <a:off x="5525498" y="2548340"/>
              <a:ext cx="184026" cy="202555"/>
            </a:xfrm>
            <a:custGeom>
              <a:avLst/>
              <a:gdLst>
                <a:gd name="connsiteX0" fmla="*/ 157439 w 184026"/>
                <a:gd name="connsiteY0" fmla="*/ 178211 h 202555"/>
                <a:gd name="connsiteX1" fmla="*/ 157439 w 184026"/>
                <a:gd name="connsiteY1" fmla="*/ 71227 h 202555"/>
                <a:gd name="connsiteX2" fmla="*/ 85556 w 184026"/>
                <a:gd name="connsiteY2" fmla="*/ 0 h 202555"/>
                <a:gd name="connsiteX3" fmla="*/ 8356 w 184026"/>
                <a:gd name="connsiteY3" fmla="*/ 62098 h 202555"/>
                <a:gd name="connsiteX4" fmla="*/ 39882 w 184026"/>
                <a:gd name="connsiteY4" fmla="*/ 62098 h 202555"/>
                <a:gd name="connsiteX5" fmla="*/ 84037 w 184026"/>
                <a:gd name="connsiteY5" fmla="*/ 26247 h 202555"/>
                <a:gd name="connsiteX6" fmla="*/ 125818 w 184026"/>
                <a:gd name="connsiteY6" fmla="*/ 71227 h 202555"/>
                <a:gd name="connsiteX7" fmla="*/ 125818 w 184026"/>
                <a:gd name="connsiteY7" fmla="*/ 85682 h 202555"/>
                <a:gd name="connsiteX8" fmla="*/ 98091 w 184026"/>
                <a:gd name="connsiteY8" fmla="*/ 85682 h 202555"/>
                <a:gd name="connsiteX9" fmla="*/ 0 w 184026"/>
                <a:gd name="connsiteY9" fmla="*/ 147400 h 202555"/>
                <a:gd name="connsiteX10" fmla="*/ 64666 w 184026"/>
                <a:gd name="connsiteY10" fmla="*/ 202556 h 202555"/>
                <a:gd name="connsiteX11" fmla="*/ 125818 w 184026"/>
                <a:gd name="connsiteY11" fmla="*/ 175168 h 202555"/>
                <a:gd name="connsiteX12" fmla="*/ 125818 w 184026"/>
                <a:gd name="connsiteY12" fmla="*/ 202556 h 202555"/>
                <a:gd name="connsiteX13" fmla="*/ 184027 w 184026"/>
                <a:gd name="connsiteY13" fmla="*/ 202556 h 202555"/>
                <a:gd name="connsiteX14" fmla="*/ 184027 w 184026"/>
                <a:gd name="connsiteY14" fmla="*/ 177831 h 202555"/>
                <a:gd name="connsiteX15" fmla="*/ 125818 w 184026"/>
                <a:gd name="connsiteY15" fmla="*/ 133230 h 202555"/>
                <a:gd name="connsiteX16" fmla="*/ 67704 w 184026"/>
                <a:gd name="connsiteY16" fmla="*/ 180779 h 202555"/>
                <a:gd name="connsiteX17" fmla="*/ 31526 w 184026"/>
                <a:gd name="connsiteY17" fmla="*/ 147305 h 202555"/>
                <a:gd name="connsiteX18" fmla="*/ 99230 w 184026"/>
                <a:gd name="connsiteY18" fmla="*/ 108030 h 202555"/>
                <a:gd name="connsiteX19" fmla="*/ 125818 w 184026"/>
                <a:gd name="connsiteY19" fmla="*/ 108030 h 20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4026" h="202555">
                  <a:moveTo>
                    <a:pt x="157439" y="178211"/>
                  </a:moveTo>
                  <a:lnTo>
                    <a:pt x="157439" y="71227"/>
                  </a:lnTo>
                  <a:cubicBezTo>
                    <a:pt x="157439" y="14169"/>
                    <a:pt x="122779" y="0"/>
                    <a:pt x="85556" y="0"/>
                  </a:cubicBezTo>
                  <a:cubicBezTo>
                    <a:pt x="48333" y="0"/>
                    <a:pt x="12534" y="14835"/>
                    <a:pt x="8356" y="62098"/>
                  </a:cubicBezTo>
                  <a:lnTo>
                    <a:pt x="39882" y="62098"/>
                  </a:lnTo>
                  <a:cubicBezTo>
                    <a:pt x="42921" y="36137"/>
                    <a:pt x="56974" y="26247"/>
                    <a:pt x="84037" y="26247"/>
                  </a:cubicBezTo>
                  <a:cubicBezTo>
                    <a:pt x="112524" y="26247"/>
                    <a:pt x="125818" y="37658"/>
                    <a:pt x="125818" y="71227"/>
                  </a:cubicBezTo>
                  <a:lnTo>
                    <a:pt x="125818" y="85682"/>
                  </a:lnTo>
                  <a:lnTo>
                    <a:pt x="98091" y="85682"/>
                  </a:lnTo>
                  <a:cubicBezTo>
                    <a:pt x="47478" y="85682"/>
                    <a:pt x="0" y="100517"/>
                    <a:pt x="0" y="147400"/>
                  </a:cubicBezTo>
                  <a:cubicBezTo>
                    <a:pt x="0" y="188101"/>
                    <a:pt x="28487" y="202556"/>
                    <a:pt x="64666" y="202556"/>
                  </a:cubicBezTo>
                  <a:cubicBezTo>
                    <a:pt x="93153" y="202556"/>
                    <a:pt x="112144" y="196089"/>
                    <a:pt x="125818" y="175168"/>
                  </a:cubicBezTo>
                  <a:lnTo>
                    <a:pt x="125818" y="202556"/>
                  </a:lnTo>
                  <a:lnTo>
                    <a:pt x="184027" y="202556"/>
                  </a:lnTo>
                  <a:lnTo>
                    <a:pt x="184027" y="177831"/>
                  </a:lnTo>
                  <a:close/>
                  <a:moveTo>
                    <a:pt x="125818" y="133230"/>
                  </a:moveTo>
                  <a:cubicBezTo>
                    <a:pt x="125818" y="163756"/>
                    <a:pt x="99990" y="180779"/>
                    <a:pt x="67704" y="180779"/>
                  </a:cubicBezTo>
                  <a:cubicBezTo>
                    <a:pt x="40642" y="180779"/>
                    <a:pt x="31526" y="165563"/>
                    <a:pt x="31526" y="147305"/>
                  </a:cubicBezTo>
                  <a:cubicBezTo>
                    <a:pt x="31526" y="118300"/>
                    <a:pt x="60013" y="108030"/>
                    <a:pt x="99230" y="108030"/>
                  </a:cubicBezTo>
                  <a:lnTo>
                    <a:pt x="125818" y="108030"/>
                  </a:ln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FDFC6EFC-64D2-EF87-2D42-99E85C1052A3}"/>
                </a:ext>
              </a:extLst>
            </p:cNvPr>
            <p:cNvSpPr/>
            <p:nvPr/>
          </p:nvSpPr>
          <p:spPr>
            <a:xfrm>
              <a:off x="5733644" y="2548721"/>
              <a:ext cx="131610" cy="202365"/>
            </a:xfrm>
            <a:custGeom>
              <a:avLst/>
              <a:gdLst>
                <a:gd name="connsiteX0" fmla="*/ 131610 w 131610"/>
                <a:gd name="connsiteY0" fmla="*/ 31192 h 202365"/>
                <a:gd name="connsiteX1" fmla="*/ 131610 w 131610"/>
                <a:gd name="connsiteY1" fmla="*/ 0 h 202365"/>
                <a:gd name="connsiteX2" fmla="*/ 60108 w 131610"/>
                <a:gd name="connsiteY2" fmla="*/ 41462 h 202365"/>
                <a:gd name="connsiteX3" fmla="*/ 60108 w 131610"/>
                <a:gd name="connsiteY3" fmla="*/ 4279 h 202365"/>
                <a:gd name="connsiteX4" fmla="*/ 0 w 131610"/>
                <a:gd name="connsiteY4" fmla="*/ 4279 h 202365"/>
                <a:gd name="connsiteX5" fmla="*/ 0 w 131610"/>
                <a:gd name="connsiteY5" fmla="*/ 29100 h 202365"/>
                <a:gd name="connsiteX6" fmla="*/ 28487 w 131610"/>
                <a:gd name="connsiteY6" fmla="*/ 29100 h 202365"/>
                <a:gd name="connsiteX7" fmla="*/ 28487 w 131610"/>
                <a:gd name="connsiteY7" fmla="*/ 177640 h 202365"/>
                <a:gd name="connsiteX8" fmla="*/ 665 w 131610"/>
                <a:gd name="connsiteY8" fmla="*/ 177640 h 202365"/>
                <a:gd name="connsiteX9" fmla="*/ 665 w 131610"/>
                <a:gd name="connsiteY9" fmla="*/ 202366 h 202365"/>
                <a:gd name="connsiteX10" fmla="*/ 90399 w 131610"/>
                <a:gd name="connsiteY10" fmla="*/ 202366 h 202365"/>
                <a:gd name="connsiteX11" fmla="*/ 90399 w 131610"/>
                <a:gd name="connsiteY11" fmla="*/ 177640 h 202365"/>
                <a:gd name="connsiteX12" fmla="*/ 60013 w 131610"/>
                <a:gd name="connsiteY12" fmla="*/ 177640 h 202365"/>
                <a:gd name="connsiteX13" fmla="*/ 60013 w 131610"/>
                <a:gd name="connsiteY13" fmla="*/ 93100 h 202365"/>
                <a:gd name="connsiteX14" fmla="*/ 131610 w 131610"/>
                <a:gd name="connsiteY14" fmla="*/ 31192 h 202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1610" h="202365">
                  <a:moveTo>
                    <a:pt x="131610" y="31192"/>
                  </a:moveTo>
                  <a:lnTo>
                    <a:pt x="131610" y="0"/>
                  </a:lnTo>
                  <a:cubicBezTo>
                    <a:pt x="90494" y="0"/>
                    <a:pt x="69224" y="20541"/>
                    <a:pt x="60108" y="41462"/>
                  </a:cubicBezTo>
                  <a:lnTo>
                    <a:pt x="60108" y="4279"/>
                  </a:lnTo>
                  <a:lnTo>
                    <a:pt x="0" y="4279"/>
                  </a:lnTo>
                  <a:lnTo>
                    <a:pt x="0" y="29100"/>
                  </a:lnTo>
                  <a:lnTo>
                    <a:pt x="28487" y="29100"/>
                  </a:lnTo>
                  <a:lnTo>
                    <a:pt x="28487" y="177640"/>
                  </a:lnTo>
                  <a:lnTo>
                    <a:pt x="665" y="177640"/>
                  </a:lnTo>
                  <a:lnTo>
                    <a:pt x="665" y="202366"/>
                  </a:lnTo>
                  <a:lnTo>
                    <a:pt x="90399" y="202366"/>
                  </a:lnTo>
                  <a:lnTo>
                    <a:pt x="90399" y="177640"/>
                  </a:lnTo>
                  <a:lnTo>
                    <a:pt x="60013" y="177640"/>
                  </a:lnTo>
                  <a:lnTo>
                    <a:pt x="60013" y="93100"/>
                  </a:lnTo>
                  <a:cubicBezTo>
                    <a:pt x="60108" y="44125"/>
                    <a:pt x="88215" y="31192"/>
                    <a:pt x="131610" y="31192"/>
                  </a:cubicBez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D8666425-FC51-9F4F-A581-28AF38BE2DD8}"/>
                </a:ext>
              </a:extLst>
            </p:cNvPr>
            <p:cNvSpPr/>
            <p:nvPr/>
          </p:nvSpPr>
          <p:spPr>
            <a:xfrm>
              <a:off x="6181081" y="2480156"/>
              <a:ext cx="101508" cy="271120"/>
            </a:xfrm>
            <a:custGeom>
              <a:avLst/>
              <a:gdLst>
                <a:gd name="connsiteX0" fmla="*/ 101509 w 101508"/>
                <a:gd name="connsiteY0" fmla="*/ 24725 h 271120"/>
                <a:gd name="connsiteX1" fmla="*/ 101509 w 101508"/>
                <a:gd name="connsiteY1" fmla="*/ 0 h 271120"/>
                <a:gd name="connsiteX2" fmla="*/ 0 w 101508"/>
                <a:gd name="connsiteY2" fmla="*/ 0 h 271120"/>
                <a:gd name="connsiteX3" fmla="*/ 0 w 101508"/>
                <a:gd name="connsiteY3" fmla="*/ 24725 h 271120"/>
                <a:gd name="connsiteX4" fmla="*/ 34184 w 101508"/>
                <a:gd name="connsiteY4" fmla="*/ 24725 h 271120"/>
                <a:gd name="connsiteX5" fmla="*/ 34184 w 101508"/>
                <a:gd name="connsiteY5" fmla="*/ 246395 h 271120"/>
                <a:gd name="connsiteX6" fmla="*/ 0 w 101508"/>
                <a:gd name="connsiteY6" fmla="*/ 246395 h 271120"/>
                <a:gd name="connsiteX7" fmla="*/ 0 w 101508"/>
                <a:gd name="connsiteY7" fmla="*/ 271121 h 271120"/>
                <a:gd name="connsiteX8" fmla="*/ 101509 w 101508"/>
                <a:gd name="connsiteY8" fmla="*/ 271121 h 271120"/>
                <a:gd name="connsiteX9" fmla="*/ 101509 w 101508"/>
                <a:gd name="connsiteY9" fmla="*/ 246395 h 271120"/>
                <a:gd name="connsiteX10" fmla="*/ 67324 w 101508"/>
                <a:gd name="connsiteY10" fmla="*/ 246395 h 271120"/>
                <a:gd name="connsiteX11" fmla="*/ 67324 w 101508"/>
                <a:gd name="connsiteY11" fmla="*/ 24725 h 271120"/>
                <a:gd name="connsiteX12" fmla="*/ 101509 w 101508"/>
                <a:gd name="connsiteY12" fmla="*/ 24725 h 27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508" h="271120">
                  <a:moveTo>
                    <a:pt x="101509" y="24725"/>
                  </a:moveTo>
                  <a:lnTo>
                    <a:pt x="101509" y="0"/>
                  </a:lnTo>
                  <a:lnTo>
                    <a:pt x="0" y="0"/>
                  </a:lnTo>
                  <a:lnTo>
                    <a:pt x="0" y="24725"/>
                  </a:lnTo>
                  <a:lnTo>
                    <a:pt x="34184" y="24725"/>
                  </a:lnTo>
                  <a:lnTo>
                    <a:pt x="34184" y="246395"/>
                  </a:lnTo>
                  <a:lnTo>
                    <a:pt x="0" y="246395"/>
                  </a:lnTo>
                  <a:lnTo>
                    <a:pt x="0" y="271121"/>
                  </a:lnTo>
                  <a:lnTo>
                    <a:pt x="101509" y="271121"/>
                  </a:lnTo>
                  <a:lnTo>
                    <a:pt x="101509" y="246395"/>
                  </a:lnTo>
                  <a:lnTo>
                    <a:pt x="67324" y="246395"/>
                  </a:lnTo>
                  <a:lnTo>
                    <a:pt x="67324" y="24725"/>
                  </a:lnTo>
                  <a:lnTo>
                    <a:pt x="101509" y="24725"/>
                  </a:ln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9D6DB241-25F2-FCC1-A314-623A34E81E88}"/>
                </a:ext>
              </a:extLst>
            </p:cNvPr>
            <p:cNvSpPr/>
            <p:nvPr/>
          </p:nvSpPr>
          <p:spPr>
            <a:xfrm>
              <a:off x="5889848" y="2553000"/>
              <a:ext cx="209475" cy="267411"/>
            </a:xfrm>
            <a:custGeom>
              <a:avLst/>
              <a:gdLst>
                <a:gd name="connsiteX0" fmla="*/ 123444 w 209475"/>
                <a:gd name="connsiteY0" fmla="*/ 0 h 267411"/>
                <a:gd name="connsiteX1" fmla="*/ 123444 w 209475"/>
                <a:gd name="connsiteY1" fmla="*/ 24820 h 267411"/>
                <a:gd name="connsiteX2" fmla="*/ 153925 w 209475"/>
                <a:gd name="connsiteY2" fmla="*/ 24820 h 267411"/>
                <a:gd name="connsiteX3" fmla="*/ 108631 w 209475"/>
                <a:gd name="connsiteY3" fmla="*/ 141694 h 267411"/>
                <a:gd name="connsiteX4" fmla="*/ 58968 w 209475"/>
                <a:gd name="connsiteY4" fmla="*/ 25010 h 267411"/>
                <a:gd name="connsiteX5" fmla="*/ 87455 w 209475"/>
                <a:gd name="connsiteY5" fmla="*/ 25010 h 267411"/>
                <a:gd name="connsiteX6" fmla="*/ 87455 w 209475"/>
                <a:gd name="connsiteY6" fmla="*/ 0 h 267411"/>
                <a:gd name="connsiteX7" fmla="*/ 0 w 209475"/>
                <a:gd name="connsiteY7" fmla="*/ 0 h 267411"/>
                <a:gd name="connsiteX8" fmla="*/ 0 w 209475"/>
                <a:gd name="connsiteY8" fmla="*/ 24820 h 267411"/>
                <a:gd name="connsiteX9" fmla="*/ 25069 w 209475"/>
                <a:gd name="connsiteY9" fmla="*/ 24820 h 267411"/>
                <a:gd name="connsiteX10" fmla="*/ 91538 w 209475"/>
                <a:gd name="connsiteY10" fmla="*/ 177545 h 267411"/>
                <a:gd name="connsiteX11" fmla="*/ 82043 w 209475"/>
                <a:gd name="connsiteY11" fmla="*/ 200749 h 267411"/>
                <a:gd name="connsiteX12" fmla="*/ 44060 w 209475"/>
                <a:gd name="connsiteY12" fmla="*/ 243067 h 267411"/>
                <a:gd name="connsiteX13" fmla="*/ 21650 w 209475"/>
                <a:gd name="connsiteY13" fmla="*/ 241070 h 267411"/>
                <a:gd name="connsiteX14" fmla="*/ 21650 w 209475"/>
                <a:gd name="connsiteY14" fmla="*/ 264654 h 267411"/>
                <a:gd name="connsiteX15" fmla="*/ 50137 w 209475"/>
                <a:gd name="connsiteY15" fmla="*/ 267412 h 267411"/>
                <a:gd name="connsiteX16" fmla="*/ 105877 w 209475"/>
                <a:gd name="connsiteY16" fmla="*/ 217106 h 267411"/>
                <a:gd name="connsiteX17" fmla="*/ 185166 w 209475"/>
                <a:gd name="connsiteY17" fmla="*/ 24820 h 267411"/>
                <a:gd name="connsiteX18" fmla="*/ 209475 w 209475"/>
                <a:gd name="connsiteY18" fmla="*/ 24820 h 267411"/>
                <a:gd name="connsiteX19" fmla="*/ 209475 w 209475"/>
                <a:gd name="connsiteY19" fmla="*/ 0 h 2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9475" h="267411">
                  <a:moveTo>
                    <a:pt x="123444" y="0"/>
                  </a:moveTo>
                  <a:lnTo>
                    <a:pt x="123444" y="24820"/>
                  </a:lnTo>
                  <a:lnTo>
                    <a:pt x="153925" y="24820"/>
                  </a:lnTo>
                  <a:lnTo>
                    <a:pt x="108631" y="141694"/>
                  </a:lnTo>
                  <a:lnTo>
                    <a:pt x="58968" y="25010"/>
                  </a:lnTo>
                  <a:lnTo>
                    <a:pt x="87455" y="25010"/>
                  </a:lnTo>
                  <a:lnTo>
                    <a:pt x="87455" y="0"/>
                  </a:lnTo>
                  <a:lnTo>
                    <a:pt x="0" y="0"/>
                  </a:lnTo>
                  <a:lnTo>
                    <a:pt x="0" y="24820"/>
                  </a:lnTo>
                  <a:lnTo>
                    <a:pt x="25069" y="24820"/>
                  </a:lnTo>
                  <a:lnTo>
                    <a:pt x="91538" y="177545"/>
                  </a:lnTo>
                  <a:lnTo>
                    <a:pt x="82043" y="200749"/>
                  </a:lnTo>
                  <a:cubicBezTo>
                    <a:pt x="71408" y="221290"/>
                    <a:pt x="70173" y="243067"/>
                    <a:pt x="44060" y="243067"/>
                  </a:cubicBezTo>
                  <a:cubicBezTo>
                    <a:pt x="37603" y="243067"/>
                    <a:pt x="27348" y="241450"/>
                    <a:pt x="21650" y="241070"/>
                  </a:cubicBezTo>
                  <a:lnTo>
                    <a:pt x="21650" y="264654"/>
                  </a:lnTo>
                  <a:cubicBezTo>
                    <a:pt x="31081" y="266153"/>
                    <a:pt x="40594" y="267074"/>
                    <a:pt x="50137" y="267412"/>
                  </a:cubicBezTo>
                  <a:cubicBezTo>
                    <a:pt x="85556" y="267412"/>
                    <a:pt x="93343" y="246871"/>
                    <a:pt x="105877" y="217106"/>
                  </a:cubicBezTo>
                  <a:lnTo>
                    <a:pt x="185166" y="24820"/>
                  </a:lnTo>
                  <a:lnTo>
                    <a:pt x="209475" y="24820"/>
                  </a:lnTo>
                  <a:lnTo>
                    <a:pt x="209475" y="0"/>
                  </a:ln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D647B0FC-1FCB-9608-994E-737CF215471F}"/>
                </a:ext>
              </a:extLst>
            </p:cNvPr>
            <p:cNvSpPr/>
            <p:nvPr/>
          </p:nvSpPr>
          <p:spPr>
            <a:xfrm>
              <a:off x="6310412" y="2548707"/>
              <a:ext cx="219350" cy="202569"/>
            </a:xfrm>
            <a:custGeom>
              <a:avLst/>
              <a:gdLst>
                <a:gd name="connsiteX0" fmla="*/ 191623 w 219350"/>
                <a:gd name="connsiteY0" fmla="*/ 177844 h 202569"/>
                <a:gd name="connsiteX1" fmla="*/ 191623 w 219350"/>
                <a:gd name="connsiteY1" fmla="*/ 78849 h 202569"/>
                <a:gd name="connsiteX2" fmla="*/ 122494 w 219350"/>
                <a:gd name="connsiteY2" fmla="*/ 14 h 202569"/>
                <a:gd name="connsiteX3" fmla="*/ 60108 w 219350"/>
                <a:gd name="connsiteY3" fmla="*/ 36911 h 202569"/>
                <a:gd name="connsiteX4" fmla="*/ 60108 w 219350"/>
                <a:gd name="connsiteY4" fmla="*/ 4293 h 202569"/>
                <a:gd name="connsiteX5" fmla="*/ 0 w 219350"/>
                <a:gd name="connsiteY5" fmla="*/ 4293 h 202569"/>
                <a:gd name="connsiteX6" fmla="*/ 0 w 219350"/>
                <a:gd name="connsiteY6" fmla="*/ 29113 h 202569"/>
                <a:gd name="connsiteX7" fmla="*/ 28487 w 219350"/>
                <a:gd name="connsiteY7" fmla="*/ 29113 h 202569"/>
                <a:gd name="connsiteX8" fmla="*/ 28487 w 219350"/>
                <a:gd name="connsiteY8" fmla="*/ 177654 h 202569"/>
                <a:gd name="connsiteX9" fmla="*/ 665 w 219350"/>
                <a:gd name="connsiteY9" fmla="*/ 177654 h 202569"/>
                <a:gd name="connsiteX10" fmla="*/ 665 w 219350"/>
                <a:gd name="connsiteY10" fmla="*/ 202379 h 202569"/>
                <a:gd name="connsiteX11" fmla="*/ 88500 w 219350"/>
                <a:gd name="connsiteY11" fmla="*/ 202379 h 202569"/>
                <a:gd name="connsiteX12" fmla="*/ 88500 w 219350"/>
                <a:gd name="connsiteY12" fmla="*/ 177654 h 202569"/>
                <a:gd name="connsiteX13" fmla="*/ 60013 w 219350"/>
                <a:gd name="connsiteY13" fmla="*/ 177654 h 202569"/>
                <a:gd name="connsiteX14" fmla="*/ 60013 w 219350"/>
                <a:gd name="connsiteY14" fmla="*/ 81131 h 202569"/>
                <a:gd name="connsiteX15" fmla="*/ 109379 w 219350"/>
                <a:gd name="connsiteY15" fmla="*/ 27385 h 202569"/>
                <a:gd name="connsiteX16" fmla="*/ 114043 w 219350"/>
                <a:gd name="connsiteY16" fmla="*/ 27402 h 202569"/>
                <a:gd name="connsiteX17" fmla="*/ 160002 w 219350"/>
                <a:gd name="connsiteY17" fmla="*/ 76566 h 202569"/>
                <a:gd name="connsiteX18" fmla="*/ 160002 w 219350"/>
                <a:gd name="connsiteY18" fmla="*/ 177844 h 202569"/>
                <a:gd name="connsiteX19" fmla="*/ 131515 w 219350"/>
                <a:gd name="connsiteY19" fmla="*/ 177844 h 202569"/>
                <a:gd name="connsiteX20" fmla="*/ 131515 w 219350"/>
                <a:gd name="connsiteY20" fmla="*/ 202569 h 202569"/>
                <a:gd name="connsiteX21" fmla="*/ 219350 w 219350"/>
                <a:gd name="connsiteY21" fmla="*/ 202569 h 202569"/>
                <a:gd name="connsiteX22" fmla="*/ 219350 w 219350"/>
                <a:gd name="connsiteY22" fmla="*/ 177844 h 202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9350" h="202569">
                  <a:moveTo>
                    <a:pt x="191623" y="177844"/>
                  </a:moveTo>
                  <a:lnTo>
                    <a:pt x="191623" y="78849"/>
                  </a:lnTo>
                  <a:cubicBezTo>
                    <a:pt x="191623" y="21315"/>
                    <a:pt x="162376" y="14"/>
                    <a:pt x="122494" y="14"/>
                  </a:cubicBezTo>
                  <a:cubicBezTo>
                    <a:pt x="96401" y="-505"/>
                    <a:pt x="72253" y="13777"/>
                    <a:pt x="60108" y="36911"/>
                  </a:cubicBezTo>
                  <a:lnTo>
                    <a:pt x="60108" y="4293"/>
                  </a:lnTo>
                  <a:lnTo>
                    <a:pt x="0" y="4293"/>
                  </a:lnTo>
                  <a:lnTo>
                    <a:pt x="0" y="29113"/>
                  </a:lnTo>
                  <a:lnTo>
                    <a:pt x="28487" y="29113"/>
                  </a:lnTo>
                  <a:lnTo>
                    <a:pt x="28487" y="177654"/>
                  </a:lnTo>
                  <a:lnTo>
                    <a:pt x="665" y="177654"/>
                  </a:lnTo>
                  <a:lnTo>
                    <a:pt x="665" y="202379"/>
                  </a:lnTo>
                  <a:lnTo>
                    <a:pt x="88500" y="202379"/>
                  </a:lnTo>
                  <a:lnTo>
                    <a:pt x="88500" y="177654"/>
                  </a:lnTo>
                  <a:lnTo>
                    <a:pt x="60013" y="177654"/>
                  </a:lnTo>
                  <a:lnTo>
                    <a:pt x="60013" y="81131"/>
                  </a:lnTo>
                  <a:cubicBezTo>
                    <a:pt x="58825" y="52637"/>
                    <a:pt x="80927" y="28574"/>
                    <a:pt x="109379" y="27385"/>
                  </a:cubicBezTo>
                  <a:cubicBezTo>
                    <a:pt x="110933" y="27320"/>
                    <a:pt x="112490" y="27325"/>
                    <a:pt x="114043" y="27402"/>
                  </a:cubicBezTo>
                  <a:cubicBezTo>
                    <a:pt x="144809" y="27401"/>
                    <a:pt x="160002" y="42997"/>
                    <a:pt x="160002" y="76566"/>
                  </a:cubicBezTo>
                  <a:lnTo>
                    <a:pt x="160002" y="177844"/>
                  </a:lnTo>
                  <a:lnTo>
                    <a:pt x="131515" y="177844"/>
                  </a:lnTo>
                  <a:lnTo>
                    <a:pt x="131515" y="202569"/>
                  </a:lnTo>
                  <a:lnTo>
                    <a:pt x="219350" y="202569"/>
                  </a:lnTo>
                  <a:lnTo>
                    <a:pt x="219350" y="177844"/>
                  </a:ln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18F75891-1B5F-9249-8F0C-0132E1798755}"/>
                </a:ext>
              </a:extLst>
            </p:cNvPr>
            <p:cNvSpPr/>
            <p:nvPr/>
          </p:nvSpPr>
          <p:spPr>
            <a:xfrm>
              <a:off x="6550653" y="2548531"/>
              <a:ext cx="149842" cy="206264"/>
            </a:xfrm>
            <a:custGeom>
              <a:avLst/>
              <a:gdLst>
                <a:gd name="connsiteX0" fmla="*/ 79574 w 149842"/>
                <a:gd name="connsiteY0" fmla="*/ 86253 h 206264"/>
                <a:gd name="connsiteX1" fmla="*/ 33235 w 149842"/>
                <a:gd name="connsiteY1" fmla="*/ 52684 h 206264"/>
                <a:gd name="connsiteX2" fmla="*/ 69698 w 149842"/>
                <a:gd name="connsiteY2" fmla="*/ 25296 h 206264"/>
                <a:gd name="connsiteX3" fmla="*/ 117177 w 149842"/>
                <a:gd name="connsiteY3" fmla="*/ 61052 h 206264"/>
                <a:gd name="connsiteX4" fmla="*/ 143005 w 149842"/>
                <a:gd name="connsiteY4" fmla="*/ 61052 h 206264"/>
                <a:gd name="connsiteX5" fmla="*/ 143005 w 149842"/>
                <a:gd name="connsiteY5" fmla="*/ 4470 h 206264"/>
                <a:gd name="connsiteX6" fmla="*/ 116417 w 149842"/>
                <a:gd name="connsiteY6" fmla="*/ 4470 h 206264"/>
                <a:gd name="connsiteX7" fmla="*/ 116417 w 149842"/>
                <a:gd name="connsiteY7" fmla="*/ 24345 h 206264"/>
                <a:gd name="connsiteX8" fmla="*/ 66565 w 149842"/>
                <a:gd name="connsiteY8" fmla="*/ 0 h 206264"/>
                <a:gd name="connsiteX9" fmla="*/ 3798 w 149842"/>
                <a:gd name="connsiteY9" fmla="*/ 53254 h 206264"/>
                <a:gd name="connsiteX10" fmla="*/ 73022 w 149842"/>
                <a:gd name="connsiteY10" fmla="*/ 114211 h 206264"/>
                <a:gd name="connsiteX11" fmla="*/ 119836 w 149842"/>
                <a:gd name="connsiteY11" fmla="*/ 148066 h 206264"/>
                <a:gd name="connsiteX12" fmla="*/ 79099 w 149842"/>
                <a:gd name="connsiteY12" fmla="*/ 180874 h 206264"/>
                <a:gd name="connsiteX13" fmla="*/ 25923 w 149842"/>
                <a:gd name="connsiteY13" fmla="*/ 136273 h 206264"/>
                <a:gd name="connsiteX14" fmla="*/ 0 w 149842"/>
                <a:gd name="connsiteY14" fmla="*/ 136273 h 206264"/>
                <a:gd name="connsiteX15" fmla="*/ 0 w 149842"/>
                <a:gd name="connsiteY15" fmla="*/ 202841 h 206264"/>
                <a:gd name="connsiteX16" fmla="*/ 26683 w 149842"/>
                <a:gd name="connsiteY16" fmla="*/ 202841 h 206264"/>
                <a:gd name="connsiteX17" fmla="*/ 26683 w 149842"/>
                <a:gd name="connsiteY17" fmla="*/ 178496 h 206264"/>
                <a:gd name="connsiteX18" fmla="*/ 78339 w 149842"/>
                <a:gd name="connsiteY18" fmla="*/ 206265 h 206264"/>
                <a:gd name="connsiteX19" fmla="*/ 149842 w 149842"/>
                <a:gd name="connsiteY19" fmla="*/ 146449 h 206264"/>
                <a:gd name="connsiteX20" fmla="*/ 79574 w 149842"/>
                <a:gd name="connsiteY20" fmla="*/ 86253 h 206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9842" h="206264">
                  <a:moveTo>
                    <a:pt x="79574" y="86253"/>
                  </a:moveTo>
                  <a:cubicBezTo>
                    <a:pt x="43110" y="79025"/>
                    <a:pt x="33235" y="70276"/>
                    <a:pt x="33235" y="52684"/>
                  </a:cubicBezTo>
                  <a:cubicBezTo>
                    <a:pt x="33235" y="35091"/>
                    <a:pt x="46909" y="25296"/>
                    <a:pt x="69698" y="25296"/>
                  </a:cubicBezTo>
                  <a:cubicBezTo>
                    <a:pt x="95527" y="25296"/>
                    <a:pt x="112714" y="38609"/>
                    <a:pt x="117177" y="61052"/>
                  </a:cubicBezTo>
                  <a:lnTo>
                    <a:pt x="143005" y="61052"/>
                  </a:lnTo>
                  <a:lnTo>
                    <a:pt x="143005" y="4470"/>
                  </a:lnTo>
                  <a:lnTo>
                    <a:pt x="116417" y="4470"/>
                  </a:lnTo>
                  <a:lnTo>
                    <a:pt x="116417" y="24345"/>
                  </a:lnTo>
                  <a:cubicBezTo>
                    <a:pt x="109105" y="10270"/>
                    <a:pt x="95432" y="0"/>
                    <a:pt x="66565" y="0"/>
                  </a:cubicBezTo>
                  <a:cubicBezTo>
                    <a:pt x="32000" y="0"/>
                    <a:pt x="3798" y="19780"/>
                    <a:pt x="3798" y="53254"/>
                  </a:cubicBezTo>
                  <a:cubicBezTo>
                    <a:pt x="3798" y="86728"/>
                    <a:pt x="21365" y="105082"/>
                    <a:pt x="73022" y="114211"/>
                  </a:cubicBezTo>
                  <a:cubicBezTo>
                    <a:pt x="103788" y="119917"/>
                    <a:pt x="119836" y="127144"/>
                    <a:pt x="119836" y="148066"/>
                  </a:cubicBezTo>
                  <a:cubicBezTo>
                    <a:pt x="119836" y="168987"/>
                    <a:pt x="106067" y="180874"/>
                    <a:pt x="79099" y="180874"/>
                  </a:cubicBezTo>
                  <a:cubicBezTo>
                    <a:pt x="52770" y="181305"/>
                    <a:pt x="30120" y="162308"/>
                    <a:pt x="25923" y="136273"/>
                  </a:cubicBezTo>
                  <a:lnTo>
                    <a:pt x="0" y="136273"/>
                  </a:lnTo>
                  <a:lnTo>
                    <a:pt x="0" y="202841"/>
                  </a:lnTo>
                  <a:lnTo>
                    <a:pt x="26683" y="202841"/>
                  </a:lnTo>
                  <a:lnTo>
                    <a:pt x="26683" y="178496"/>
                  </a:lnTo>
                  <a:cubicBezTo>
                    <a:pt x="31621" y="190669"/>
                    <a:pt x="47573" y="206265"/>
                    <a:pt x="78339" y="206265"/>
                  </a:cubicBezTo>
                  <a:cubicBezTo>
                    <a:pt x="125818" y="206265"/>
                    <a:pt x="149842" y="181920"/>
                    <a:pt x="149842" y="146449"/>
                  </a:cubicBezTo>
                  <a:cubicBezTo>
                    <a:pt x="149937" y="104511"/>
                    <a:pt x="120310" y="94241"/>
                    <a:pt x="79574" y="86253"/>
                  </a:cubicBez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1005E2E4-4556-8364-577F-F0C90FBEBAD1}"/>
                </a:ext>
              </a:extLst>
            </p:cNvPr>
            <p:cNvSpPr/>
            <p:nvPr/>
          </p:nvSpPr>
          <p:spPr>
            <a:xfrm>
              <a:off x="6724424" y="2504691"/>
              <a:ext cx="113948" cy="249248"/>
            </a:xfrm>
            <a:custGeom>
              <a:avLst/>
              <a:gdLst>
                <a:gd name="connsiteX0" fmla="*/ 88500 w 113948"/>
                <a:gd name="connsiteY0" fmla="*/ 222621 h 249248"/>
                <a:gd name="connsiteX1" fmla="*/ 60013 w 113948"/>
                <a:gd name="connsiteY1" fmla="*/ 193617 h 249248"/>
                <a:gd name="connsiteX2" fmla="*/ 60013 w 113948"/>
                <a:gd name="connsiteY2" fmla="*/ 73320 h 249248"/>
                <a:gd name="connsiteX3" fmla="*/ 111385 w 113948"/>
                <a:gd name="connsiteY3" fmla="*/ 73320 h 249248"/>
                <a:gd name="connsiteX4" fmla="*/ 111385 w 113948"/>
                <a:gd name="connsiteY4" fmla="*/ 48309 h 249248"/>
                <a:gd name="connsiteX5" fmla="*/ 60013 w 113948"/>
                <a:gd name="connsiteY5" fmla="*/ 48309 h 249248"/>
                <a:gd name="connsiteX6" fmla="*/ 60013 w 113948"/>
                <a:gd name="connsiteY6" fmla="*/ 0 h 249248"/>
                <a:gd name="connsiteX7" fmla="*/ 28487 w 113948"/>
                <a:gd name="connsiteY7" fmla="*/ 0 h 249248"/>
                <a:gd name="connsiteX8" fmla="*/ 28487 w 113948"/>
                <a:gd name="connsiteY8" fmla="*/ 48309 h 249248"/>
                <a:gd name="connsiteX9" fmla="*/ 0 w 113948"/>
                <a:gd name="connsiteY9" fmla="*/ 48309 h 249248"/>
                <a:gd name="connsiteX10" fmla="*/ 0 w 113948"/>
                <a:gd name="connsiteY10" fmla="*/ 73129 h 249248"/>
                <a:gd name="connsiteX11" fmla="*/ 28487 w 113948"/>
                <a:gd name="connsiteY11" fmla="*/ 73129 h 249248"/>
                <a:gd name="connsiteX12" fmla="*/ 28487 w 113948"/>
                <a:gd name="connsiteY12" fmla="*/ 196755 h 249248"/>
                <a:gd name="connsiteX13" fmla="*/ 85461 w 113948"/>
                <a:gd name="connsiteY13" fmla="*/ 249248 h 249248"/>
                <a:gd name="connsiteX14" fmla="*/ 113948 w 113948"/>
                <a:gd name="connsiteY14" fmla="*/ 244684 h 249248"/>
                <a:gd name="connsiteX15" fmla="*/ 113948 w 113948"/>
                <a:gd name="connsiteY15" fmla="*/ 218057 h 249248"/>
                <a:gd name="connsiteX16" fmla="*/ 88500 w 113948"/>
                <a:gd name="connsiteY16" fmla="*/ 222621 h 24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3948" h="249248">
                  <a:moveTo>
                    <a:pt x="88500" y="222621"/>
                  </a:moveTo>
                  <a:cubicBezTo>
                    <a:pt x="68749" y="222621"/>
                    <a:pt x="60013" y="213112"/>
                    <a:pt x="60013" y="193617"/>
                  </a:cubicBezTo>
                  <a:lnTo>
                    <a:pt x="60013" y="73320"/>
                  </a:lnTo>
                  <a:lnTo>
                    <a:pt x="111385" y="73320"/>
                  </a:lnTo>
                  <a:lnTo>
                    <a:pt x="111385" y="48309"/>
                  </a:lnTo>
                  <a:lnTo>
                    <a:pt x="60013" y="48309"/>
                  </a:lnTo>
                  <a:lnTo>
                    <a:pt x="60013" y="0"/>
                  </a:lnTo>
                  <a:lnTo>
                    <a:pt x="28487" y="0"/>
                  </a:lnTo>
                  <a:lnTo>
                    <a:pt x="28487" y="48309"/>
                  </a:lnTo>
                  <a:lnTo>
                    <a:pt x="0" y="48309"/>
                  </a:lnTo>
                  <a:lnTo>
                    <a:pt x="0" y="73129"/>
                  </a:lnTo>
                  <a:lnTo>
                    <a:pt x="28487" y="73129"/>
                  </a:lnTo>
                  <a:lnTo>
                    <a:pt x="28487" y="196755"/>
                  </a:lnTo>
                  <a:cubicBezTo>
                    <a:pt x="28487" y="228327"/>
                    <a:pt x="45959" y="249248"/>
                    <a:pt x="85461" y="249248"/>
                  </a:cubicBezTo>
                  <a:cubicBezTo>
                    <a:pt x="95141" y="249277"/>
                    <a:pt x="104761" y="247736"/>
                    <a:pt x="113948" y="244684"/>
                  </a:cubicBezTo>
                  <a:lnTo>
                    <a:pt x="113948" y="218057"/>
                  </a:lnTo>
                  <a:cubicBezTo>
                    <a:pt x="105758" y="220908"/>
                    <a:pt x="97169" y="222448"/>
                    <a:pt x="88500" y="222621"/>
                  </a:cubicBez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441ACEE9-4904-1021-415F-8D1687EF99F4}"/>
                </a:ext>
              </a:extLst>
            </p:cNvPr>
            <p:cNvSpPr/>
            <p:nvPr/>
          </p:nvSpPr>
          <p:spPr>
            <a:xfrm>
              <a:off x="6968179" y="2504691"/>
              <a:ext cx="113948" cy="249248"/>
            </a:xfrm>
            <a:custGeom>
              <a:avLst/>
              <a:gdLst>
                <a:gd name="connsiteX0" fmla="*/ 88500 w 113948"/>
                <a:gd name="connsiteY0" fmla="*/ 222621 h 249248"/>
                <a:gd name="connsiteX1" fmla="*/ 60013 w 113948"/>
                <a:gd name="connsiteY1" fmla="*/ 193617 h 249248"/>
                <a:gd name="connsiteX2" fmla="*/ 60013 w 113948"/>
                <a:gd name="connsiteY2" fmla="*/ 73320 h 249248"/>
                <a:gd name="connsiteX3" fmla="*/ 111384 w 113948"/>
                <a:gd name="connsiteY3" fmla="*/ 73320 h 249248"/>
                <a:gd name="connsiteX4" fmla="*/ 111384 w 113948"/>
                <a:gd name="connsiteY4" fmla="*/ 48309 h 249248"/>
                <a:gd name="connsiteX5" fmla="*/ 60013 w 113948"/>
                <a:gd name="connsiteY5" fmla="*/ 48309 h 249248"/>
                <a:gd name="connsiteX6" fmla="*/ 60013 w 113948"/>
                <a:gd name="connsiteY6" fmla="*/ 0 h 249248"/>
                <a:gd name="connsiteX7" fmla="*/ 28487 w 113948"/>
                <a:gd name="connsiteY7" fmla="*/ 0 h 249248"/>
                <a:gd name="connsiteX8" fmla="*/ 28487 w 113948"/>
                <a:gd name="connsiteY8" fmla="*/ 48309 h 249248"/>
                <a:gd name="connsiteX9" fmla="*/ 0 w 113948"/>
                <a:gd name="connsiteY9" fmla="*/ 48309 h 249248"/>
                <a:gd name="connsiteX10" fmla="*/ 0 w 113948"/>
                <a:gd name="connsiteY10" fmla="*/ 73129 h 249248"/>
                <a:gd name="connsiteX11" fmla="*/ 28487 w 113948"/>
                <a:gd name="connsiteY11" fmla="*/ 73129 h 249248"/>
                <a:gd name="connsiteX12" fmla="*/ 28487 w 113948"/>
                <a:gd name="connsiteY12" fmla="*/ 196755 h 249248"/>
                <a:gd name="connsiteX13" fmla="*/ 85461 w 113948"/>
                <a:gd name="connsiteY13" fmla="*/ 249248 h 249248"/>
                <a:gd name="connsiteX14" fmla="*/ 113948 w 113948"/>
                <a:gd name="connsiteY14" fmla="*/ 244684 h 249248"/>
                <a:gd name="connsiteX15" fmla="*/ 113948 w 113948"/>
                <a:gd name="connsiteY15" fmla="*/ 218057 h 249248"/>
                <a:gd name="connsiteX16" fmla="*/ 88500 w 113948"/>
                <a:gd name="connsiteY16" fmla="*/ 222621 h 24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3948" h="249248">
                  <a:moveTo>
                    <a:pt x="88500" y="222621"/>
                  </a:moveTo>
                  <a:cubicBezTo>
                    <a:pt x="68749" y="222621"/>
                    <a:pt x="60013" y="213112"/>
                    <a:pt x="60013" y="193617"/>
                  </a:cubicBezTo>
                  <a:lnTo>
                    <a:pt x="60013" y="73320"/>
                  </a:lnTo>
                  <a:lnTo>
                    <a:pt x="111384" y="73320"/>
                  </a:lnTo>
                  <a:lnTo>
                    <a:pt x="111384" y="48309"/>
                  </a:lnTo>
                  <a:lnTo>
                    <a:pt x="60013" y="48309"/>
                  </a:lnTo>
                  <a:lnTo>
                    <a:pt x="60013" y="0"/>
                  </a:lnTo>
                  <a:lnTo>
                    <a:pt x="28487" y="0"/>
                  </a:lnTo>
                  <a:lnTo>
                    <a:pt x="28487" y="48309"/>
                  </a:lnTo>
                  <a:lnTo>
                    <a:pt x="0" y="48309"/>
                  </a:lnTo>
                  <a:lnTo>
                    <a:pt x="0" y="73129"/>
                  </a:lnTo>
                  <a:lnTo>
                    <a:pt x="28487" y="73129"/>
                  </a:lnTo>
                  <a:lnTo>
                    <a:pt x="28487" y="196755"/>
                  </a:lnTo>
                  <a:cubicBezTo>
                    <a:pt x="28487" y="228327"/>
                    <a:pt x="45959" y="249248"/>
                    <a:pt x="85461" y="249248"/>
                  </a:cubicBezTo>
                  <a:cubicBezTo>
                    <a:pt x="95139" y="249260"/>
                    <a:pt x="104757" y="247719"/>
                    <a:pt x="113948" y="244684"/>
                  </a:cubicBezTo>
                  <a:lnTo>
                    <a:pt x="113948" y="218057"/>
                  </a:lnTo>
                  <a:cubicBezTo>
                    <a:pt x="105754" y="220894"/>
                    <a:pt x="97168" y="222434"/>
                    <a:pt x="88500" y="222621"/>
                  </a:cubicBez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B321C6DD-1CDC-306E-F409-BBDD9D8BED6E}"/>
                </a:ext>
              </a:extLst>
            </p:cNvPr>
            <p:cNvSpPr/>
            <p:nvPr/>
          </p:nvSpPr>
          <p:spPr>
            <a:xfrm>
              <a:off x="7328255" y="2504691"/>
              <a:ext cx="113948" cy="249248"/>
            </a:xfrm>
            <a:custGeom>
              <a:avLst/>
              <a:gdLst>
                <a:gd name="connsiteX0" fmla="*/ 88120 w 113948"/>
                <a:gd name="connsiteY0" fmla="*/ 222621 h 249248"/>
                <a:gd name="connsiteX1" fmla="*/ 59633 w 113948"/>
                <a:gd name="connsiteY1" fmla="*/ 193617 h 249248"/>
                <a:gd name="connsiteX2" fmla="*/ 59633 w 113948"/>
                <a:gd name="connsiteY2" fmla="*/ 73320 h 249248"/>
                <a:gd name="connsiteX3" fmla="*/ 111385 w 113948"/>
                <a:gd name="connsiteY3" fmla="*/ 73320 h 249248"/>
                <a:gd name="connsiteX4" fmla="*/ 111385 w 113948"/>
                <a:gd name="connsiteY4" fmla="*/ 48309 h 249248"/>
                <a:gd name="connsiteX5" fmla="*/ 60013 w 113948"/>
                <a:gd name="connsiteY5" fmla="*/ 48309 h 249248"/>
                <a:gd name="connsiteX6" fmla="*/ 60013 w 113948"/>
                <a:gd name="connsiteY6" fmla="*/ 0 h 249248"/>
                <a:gd name="connsiteX7" fmla="*/ 28487 w 113948"/>
                <a:gd name="connsiteY7" fmla="*/ 0 h 249248"/>
                <a:gd name="connsiteX8" fmla="*/ 28487 w 113948"/>
                <a:gd name="connsiteY8" fmla="*/ 48309 h 249248"/>
                <a:gd name="connsiteX9" fmla="*/ 0 w 113948"/>
                <a:gd name="connsiteY9" fmla="*/ 48309 h 249248"/>
                <a:gd name="connsiteX10" fmla="*/ 0 w 113948"/>
                <a:gd name="connsiteY10" fmla="*/ 73129 h 249248"/>
                <a:gd name="connsiteX11" fmla="*/ 28487 w 113948"/>
                <a:gd name="connsiteY11" fmla="*/ 73129 h 249248"/>
                <a:gd name="connsiteX12" fmla="*/ 28487 w 113948"/>
                <a:gd name="connsiteY12" fmla="*/ 196755 h 249248"/>
                <a:gd name="connsiteX13" fmla="*/ 85461 w 113948"/>
                <a:gd name="connsiteY13" fmla="*/ 249248 h 249248"/>
                <a:gd name="connsiteX14" fmla="*/ 113948 w 113948"/>
                <a:gd name="connsiteY14" fmla="*/ 244684 h 249248"/>
                <a:gd name="connsiteX15" fmla="*/ 113948 w 113948"/>
                <a:gd name="connsiteY15" fmla="*/ 218057 h 249248"/>
                <a:gd name="connsiteX16" fmla="*/ 88120 w 113948"/>
                <a:gd name="connsiteY16" fmla="*/ 222621 h 249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3948" h="249248">
                  <a:moveTo>
                    <a:pt x="88120" y="222621"/>
                  </a:moveTo>
                  <a:cubicBezTo>
                    <a:pt x="68274" y="222621"/>
                    <a:pt x="59633" y="213112"/>
                    <a:pt x="59633" y="193617"/>
                  </a:cubicBezTo>
                  <a:lnTo>
                    <a:pt x="59633" y="73320"/>
                  </a:lnTo>
                  <a:lnTo>
                    <a:pt x="111385" y="73320"/>
                  </a:lnTo>
                  <a:lnTo>
                    <a:pt x="111385" y="48309"/>
                  </a:lnTo>
                  <a:lnTo>
                    <a:pt x="60013" y="48309"/>
                  </a:lnTo>
                  <a:lnTo>
                    <a:pt x="60013" y="0"/>
                  </a:lnTo>
                  <a:lnTo>
                    <a:pt x="28487" y="0"/>
                  </a:lnTo>
                  <a:lnTo>
                    <a:pt x="28487" y="48309"/>
                  </a:lnTo>
                  <a:lnTo>
                    <a:pt x="0" y="48309"/>
                  </a:lnTo>
                  <a:lnTo>
                    <a:pt x="0" y="73129"/>
                  </a:lnTo>
                  <a:lnTo>
                    <a:pt x="28487" y="73129"/>
                  </a:lnTo>
                  <a:lnTo>
                    <a:pt x="28487" y="196755"/>
                  </a:lnTo>
                  <a:cubicBezTo>
                    <a:pt x="28487" y="228327"/>
                    <a:pt x="45959" y="249248"/>
                    <a:pt x="85461" y="249248"/>
                  </a:cubicBezTo>
                  <a:cubicBezTo>
                    <a:pt x="95141" y="249279"/>
                    <a:pt x="104762" y="247737"/>
                    <a:pt x="113948" y="244684"/>
                  </a:cubicBezTo>
                  <a:lnTo>
                    <a:pt x="113948" y="218057"/>
                  </a:lnTo>
                  <a:cubicBezTo>
                    <a:pt x="105637" y="220949"/>
                    <a:pt x="96918" y="222490"/>
                    <a:pt x="88120" y="222621"/>
                  </a:cubicBez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2025EA1F-AF40-24C8-0646-00B0ED9F09D3}"/>
                </a:ext>
              </a:extLst>
            </p:cNvPr>
            <p:cNvSpPr/>
            <p:nvPr/>
          </p:nvSpPr>
          <p:spPr>
            <a:xfrm>
              <a:off x="6883572" y="2467603"/>
              <a:ext cx="43300" cy="43364"/>
            </a:xfrm>
            <a:custGeom>
              <a:avLst/>
              <a:gdLst>
                <a:gd name="connsiteX0" fmla="*/ 21650 w 43300"/>
                <a:gd name="connsiteY0" fmla="*/ 43364 h 43364"/>
                <a:gd name="connsiteX1" fmla="*/ 43300 w 43300"/>
                <a:gd name="connsiteY1" fmla="*/ 21682 h 43364"/>
                <a:gd name="connsiteX2" fmla="*/ 21650 w 43300"/>
                <a:gd name="connsiteY2" fmla="*/ 0 h 43364"/>
                <a:gd name="connsiteX3" fmla="*/ 0 w 43300"/>
                <a:gd name="connsiteY3" fmla="*/ 21682 h 43364"/>
                <a:gd name="connsiteX4" fmla="*/ 21650 w 43300"/>
                <a:gd name="connsiteY4" fmla="*/ 43364 h 4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00" h="43364">
                  <a:moveTo>
                    <a:pt x="21650" y="43364"/>
                  </a:moveTo>
                  <a:cubicBezTo>
                    <a:pt x="33607" y="43364"/>
                    <a:pt x="43300" y="33657"/>
                    <a:pt x="43300" y="21682"/>
                  </a:cubicBezTo>
                  <a:cubicBezTo>
                    <a:pt x="43300" y="9707"/>
                    <a:pt x="33607" y="0"/>
                    <a:pt x="21650" y="0"/>
                  </a:cubicBezTo>
                  <a:cubicBezTo>
                    <a:pt x="9693" y="0"/>
                    <a:pt x="0" y="9707"/>
                    <a:pt x="0" y="21682"/>
                  </a:cubicBezTo>
                  <a:cubicBezTo>
                    <a:pt x="0" y="33657"/>
                    <a:pt x="9693" y="43364"/>
                    <a:pt x="21650" y="43364"/>
                  </a:cubicBez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73895233-FDEE-7FBB-48C2-6391D62A4046}"/>
                </a:ext>
              </a:extLst>
            </p:cNvPr>
            <p:cNvSpPr/>
            <p:nvPr/>
          </p:nvSpPr>
          <p:spPr>
            <a:xfrm>
              <a:off x="6862587" y="2553285"/>
              <a:ext cx="88594" cy="197991"/>
            </a:xfrm>
            <a:custGeom>
              <a:avLst/>
              <a:gdLst>
                <a:gd name="connsiteX0" fmla="*/ 60108 w 88594"/>
                <a:gd name="connsiteY0" fmla="*/ 173266 h 197991"/>
                <a:gd name="connsiteX1" fmla="*/ 60108 w 88594"/>
                <a:gd name="connsiteY1" fmla="*/ 0 h 197991"/>
                <a:gd name="connsiteX2" fmla="*/ 0 w 88594"/>
                <a:gd name="connsiteY2" fmla="*/ 0 h 197991"/>
                <a:gd name="connsiteX3" fmla="*/ 0 w 88594"/>
                <a:gd name="connsiteY3" fmla="*/ 24725 h 197991"/>
                <a:gd name="connsiteX4" fmla="*/ 28582 w 88594"/>
                <a:gd name="connsiteY4" fmla="*/ 24725 h 197991"/>
                <a:gd name="connsiteX5" fmla="*/ 28582 w 88594"/>
                <a:gd name="connsiteY5" fmla="*/ 173266 h 197991"/>
                <a:gd name="connsiteX6" fmla="*/ 760 w 88594"/>
                <a:gd name="connsiteY6" fmla="*/ 173266 h 197991"/>
                <a:gd name="connsiteX7" fmla="*/ 760 w 88594"/>
                <a:gd name="connsiteY7" fmla="*/ 197991 h 197991"/>
                <a:gd name="connsiteX8" fmla="*/ 88595 w 88594"/>
                <a:gd name="connsiteY8" fmla="*/ 197991 h 197991"/>
                <a:gd name="connsiteX9" fmla="*/ 88595 w 88594"/>
                <a:gd name="connsiteY9" fmla="*/ 173266 h 197991"/>
                <a:gd name="connsiteX10" fmla="*/ 60108 w 88594"/>
                <a:gd name="connsiteY10" fmla="*/ 173266 h 197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594" h="197991">
                  <a:moveTo>
                    <a:pt x="60108" y="173266"/>
                  </a:moveTo>
                  <a:lnTo>
                    <a:pt x="60108" y="0"/>
                  </a:lnTo>
                  <a:lnTo>
                    <a:pt x="0" y="0"/>
                  </a:lnTo>
                  <a:lnTo>
                    <a:pt x="0" y="24725"/>
                  </a:lnTo>
                  <a:lnTo>
                    <a:pt x="28582" y="24725"/>
                  </a:lnTo>
                  <a:lnTo>
                    <a:pt x="28582" y="173266"/>
                  </a:lnTo>
                  <a:lnTo>
                    <a:pt x="760" y="173266"/>
                  </a:lnTo>
                  <a:lnTo>
                    <a:pt x="760" y="197991"/>
                  </a:lnTo>
                  <a:lnTo>
                    <a:pt x="88595" y="197991"/>
                  </a:lnTo>
                  <a:lnTo>
                    <a:pt x="88595" y="173266"/>
                  </a:lnTo>
                  <a:lnTo>
                    <a:pt x="60108" y="173266"/>
                  </a:ln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01C58802-759A-53CC-E79E-D9690286BCC9}"/>
                </a:ext>
              </a:extLst>
            </p:cNvPr>
            <p:cNvSpPr/>
            <p:nvPr/>
          </p:nvSpPr>
          <p:spPr>
            <a:xfrm>
              <a:off x="5119937" y="2929488"/>
              <a:ext cx="195516" cy="205979"/>
            </a:xfrm>
            <a:custGeom>
              <a:avLst/>
              <a:gdLst>
                <a:gd name="connsiteX0" fmla="*/ 97711 w 195516"/>
                <a:gd name="connsiteY0" fmla="*/ 0 h 205979"/>
                <a:gd name="connsiteX1" fmla="*/ 0 w 195516"/>
                <a:gd name="connsiteY1" fmla="*/ 101658 h 205979"/>
                <a:gd name="connsiteX2" fmla="*/ 0 w 195516"/>
                <a:gd name="connsiteY2" fmla="*/ 104701 h 205979"/>
                <a:gd name="connsiteX3" fmla="*/ 97331 w 195516"/>
                <a:gd name="connsiteY3" fmla="*/ 205979 h 205979"/>
                <a:gd name="connsiteX4" fmla="*/ 195516 w 195516"/>
                <a:gd name="connsiteY4" fmla="*/ 104321 h 205979"/>
                <a:gd name="connsiteX5" fmla="*/ 195516 w 195516"/>
                <a:gd name="connsiteY5" fmla="*/ 101278 h 205979"/>
                <a:gd name="connsiteX6" fmla="*/ 97711 w 195516"/>
                <a:gd name="connsiteY6" fmla="*/ 0 h 205979"/>
                <a:gd name="connsiteX7" fmla="*/ 162756 w 195516"/>
                <a:gd name="connsiteY7" fmla="*/ 104606 h 205979"/>
                <a:gd name="connsiteX8" fmla="*/ 97711 w 195516"/>
                <a:gd name="connsiteY8" fmla="*/ 179638 h 205979"/>
                <a:gd name="connsiteX9" fmla="*/ 32760 w 195516"/>
                <a:gd name="connsiteY9" fmla="*/ 104606 h 205979"/>
                <a:gd name="connsiteX10" fmla="*/ 32760 w 195516"/>
                <a:gd name="connsiteY10" fmla="*/ 101563 h 205979"/>
                <a:gd name="connsiteX11" fmla="*/ 97711 w 195516"/>
                <a:gd name="connsiteY11" fmla="*/ 26152 h 205979"/>
                <a:gd name="connsiteX12" fmla="*/ 162756 w 195516"/>
                <a:gd name="connsiteY12" fmla="*/ 102229 h 20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5516" h="205979">
                  <a:moveTo>
                    <a:pt x="97711" y="0"/>
                  </a:moveTo>
                  <a:cubicBezTo>
                    <a:pt x="41496" y="0"/>
                    <a:pt x="0" y="41843"/>
                    <a:pt x="0" y="101658"/>
                  </a:cubicBezTo>
                  <a:lnTo>
                    <a:pt x="0" y="104701"/>
                  </a:lnTo>
                  <a:cubicBezTo>
                    <a:pt x="0" y="162996"/>
                    <a:pt x="40737" y="205979"/>
                    <a:pt x="97331" y="205979"/>
                  </a:cubicBezTo>
                  <a:cubicBezTo>
                    <a:pt x="153925" y="205979"/>
                    <a:pt x="195516" y="164517"/>
                    <a:pt x="195516" y="104321"/>
                  </a:cubicBezTo>
                  <a:lnTo>
                    <a:pt x="195516" y="101278"/>
                  </a:lnTo>
                  <a:cubicBezTo>
                    <a:pt x="195706" y="41938"/>
                    <a:pt x="154685" y="0"/>
                    <a:pt x="97711" y="0"/>
                  </a:cubicBezTo>
                  <a:close/>
                  <a:moveTo>
                    <a:pt x="162756" y="104606"/>
                  </a:moveTo>
                  <a:cubicBezTo>
                    <a:pt x="162756" y="149587"/>
                    <a:pt x="137688" y="179638"/>
                    <a:pt x="97711" y="179638"/>
                  </a:cubicBezTo>
                  <a:cubicBezTo>
                    <a:pt x="57734" y="179638"/>
                    <a:pt x="32760" y="150348"/>
                    <a:pt x="32760" y="104606"/>
                  </a:cubicBezTo>
                  <a:lnTo>
                    <a:pt x="32760" y="101563"/>
                  </a:lnTo>
                  <a:cubicBezTo>
                    <a:pt x="32760" y="55917"/>
                    <a:pt x="57829" y="26152"/>
                    <a:pt x="97711" y="26152"/>
                  </a:cubicBezTo>
                  <a:cubicBezTo>
                    <a:pt x="137593" y="26152"/>
                    <a:pt x="162756" y="55917"/>
                    <a:pt x="162756" y="102229"/>
                  </a:cubicBez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D192CA1-42F8-64F0-5750-ADAAE563DE37}"/>
                </a:ext>
              </a:extLst>
            </p:cNvPr>
            <p:cNvSpPr/>
            <p:nvPr/>
          </p:nvSpPr>
          <p:spPr>
            <a:xfrm>
              <a:off x="5334920" y="2836553"/>
              <a:ext cx="111384" cy="295490"/>
            </a:xfrm>
            <a:custGeom>
              <a:avLst/>
              <a:gdLst>
                <a:gd name="connsiteX0" fmla="*/ 88975 w 111384"/>
                <a:gd name="connsiteY0" fmla="*/ 26272 h 295490"/>
                <a:gd name="connsiteX1" fmla="*/ 111385 w 111384"/>
                <a:gd name="connsiteY1" fmla="*/ 30456 h 295490"/>
                <a:gd name="connsiteX2" fmla="*/ 111385 w 111384"/>
                <a:gd name="connsiteY2" fmla="*/ 3829 h 295490"/>
                <a:gd name="connsiteX3" fmla="*/ 87835 w 111384"/>
                <a:gd name="connsiteY3" fmla="*/ 25 h 295490"/>
                <a:gd name="connsiteX4" fmla="*/ 28487 w 111384"/>
                <a:gd name="connsiteY4" fmla="*/ 64025 h 295490"/>
                <a:gd name="connsiteX5" fmla="*/ 28487 w 111384"/>
                <a:gd name="connsiteY5" fmla="*/ 97499 h 295490"/>
                <a:gd name="connsiteX6" fmla="*/ 0 w 111384"/>
                <a:gd name="connsiteY6" fmla="*/ 97499 h 295490"/>
                <a:gd name="connsiteX7" fmla="*/ 0 w 111384"/>
                <a:gd name="connsiteY7" fmla="*/ 122224 h 295490"/>
                <a:gd name="connsiteX8" fmla="*/ 28487 w 111384"/>
                <a:gd name="connsiteY8" fmla="*/ 122224 h 295490"/>
                <a:gd name="connsiteX9" fmla="*/ 28487 w 111384"/>
                <a:gd name="connsiteY9" fmla="*/ 270765 h 295490"/>
                <a:gd name="connsiteX10" fmla="*/ 760 w 111384"/>
                <a:gd name="connsiteY10" fmla="*/ 270765 h 295490"/>
                <a:gd name="connsiteX11" fmla="*/ 760 w 111384"/>
                <a:gd name="connsiteY11" fmla="*/ 295490 h 295490"/>
                <a:gd name="connsiteX12" fmla="*/ 95717 w 111384"/>
                <a:gd name="connsiteY12" fmla="*/ 295490 h 295490"/>
                <a:gd name="connsiteX13" fmla="*/ 95717 w 111384"/>
                <a:gd name="connsiteY13" fmla="*/ 270765 h 295490"/>
                <a:gd name="connsiteX14" fmla="*/ 60108 w 111384"/>
                <a:gd name="connsiteY14" fmla="*/ 270765 h 295490"/>
                <a:gd name="connsiteX15" fmla="*/ 60108 w 111384"/>
                <a:gd name="connsiteY15" fmla="*/ 122224 h 295490"/>
                <a:gd name="connsiteX16" fmla="*/ 108726 w 111384"/>
                <a:gd name="connsiteY16" fmla="*/ 122224 h 295490"/>
                <a:gd name="connsiteX17" fmla="*/ 108726 w 111384"/>
                <a:gd name="connsiteY17" fmla="*/ 97499 h 295490"/>
                <a:gd name="connsiteX18" fmla="*/ 60108 w 111384"/>
                <a:gd name="connsiteY18" fmla="*/ 97499 h 295490"/>
                <a:gd name="connsiteX19" fmla="*/ 60108 w 111384"/>
                <a:gd name="connsiteY19" fmla="*/ 60982 h 295490"/>
                <a:gd name="connsiteX20" fmla="*/ 88975 w 111384"/>
                <a:gd name="connsiteY20" fmla="*/ 26272 h 29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1384" h="295490">
                  <a:moveTo>
                    <a:pt x="88975" y="26272"/>
                  </a:moveTo>
                  <a:cubicBezTo>
                    <a:pt x="96655" y="26081"/>
                    <a:pt x="104289" y="27506"/>
                    <a:pt x="111385" y="30456"/>
                  </a:cubicBezTo>
                  <a:lnTo>
                    <a:pt x="111385" y="3829"/>
                  </a:lnTo>
                  <a:cubicBezTo>
                    <a:pt x="103843" y="1090"/>
                    <a:pt x="95854" y="-201"/>
                    <a:pt x="87835" y="25"/>
                  </a:cubicBezTo>
                  <a:cubicBezTo>
                    <a:pt x="48238" y="25"/>
                    <a:pt x="28487" y="23229"/>
                    <a:pt x="28487" y="64025"/>
                  </a:cubicBezTo>
                  <a:lnTo>
                    <a:pt x="28487" y="97499"/>
                  </a:lnTo>
                  <a:lnTo>
                    <a:pt x="0" y="97499"/>
                  </a:lnTo>
                  <a:lnTo>
                    <a:pt x="0" y="122224"/>
                  </a:lnTo>
                  <a:lnTo>
                    <a:pt x="28487" y="122224"/>
                  </a:lnTo>
                  <a:lnTo>
                    <a:pt x="28487" y="270765"/>
                  </a:lnTo>
                  <a:lnTo>
                    <a:pt x="760" y="270765"/>
                  </a:lnTo>
                  <a:lnTo>
                    <a:pt x="760" y="295490"/>
                  </a:lnTo>
                  <a:lnTo>
                    <a:pt x="95717" y="295490"/>
                  </a:lnTo>
                  <a:lnTo>
                    <a:pt x="95717" y="270765"/>
                  </a:lnTo>
                  <a:lnTo>
                    <a:pt x="60108" y="270765"/>
                  </a:lnTo>
                  <a:lnTo>
                    <a:pt x="60108" y="122224"/>
                  </a:lnTo>
                  <a:lnTo>
                    <a:pt x="108726" y="122224"/>
                  </a:lnTo>
                  <a:lnTo>
                    <a:pt x="108726" y="97499"/>
                  </a:lnTo>
                  <a:lnTo>
                    <a:pt x="60108" y="97499"/>
                  </a:lnTo>
                  <a:lnTo>
                    <a:pt x="60108" y="60982"/>
                  </a:lnTo>
                  <a:cubicBezTo>
                    <a:pt x="60108" y="39776"/>
                    <a:pt x="68084" y="26272"/>
                    <a:pt x="88975" y="26272"/>
                  </a:cubicBez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CC3DEFC6-9A9B-BA51-B0AD-3272EEF49E38}"/>
                </a:ext>
              </a:extLst>
            </p:cNvPr>
            <p:cNvSpPr/>
            <p:nvPr/>
          </p:nvSpPr>
          <p:spPr>
            <a:xfrm>
              <a:off x="5850821" y="2929366"/>
              <a:ext cx="335387" cy="202677"/>
            </a:xfrm>
            <a:custGeom>
              <a:avLst/>
              <a:gdLst>
                <a:gd name="connsiteX0" fmla="*/ 307945 w 335387"/>
                <a:gd name="connsiteY0" fmla="*/ 177952 h 202677"/>
                <a:gd name="connsiteX1" fmla="*/ 307945 w 335387"/>
                <a:gd name="connsiteY1" fmla="*/ 79337 h 202677"/>
                <a:gd name="connsiteX2" fmla="*/ 242140 w 335387"/>
                <a:gd name="connsiteY2" fmla="*/ 122 h 202677"/>
                <a:gd name="connsiteX3" fmla="*/ 176430 w 335387"/>
                <a:gd name="connsiteY3" fmla="*/ 40443 h 202677"/>
                <a:gd name="connsiteX4" fmla="*/ 118221 w 335387"/>
                <a:gd name="connsiteY4" fmla="*/ 122 h 202677"/>
                <a:gd name="connsiteX5" fmla="*/ 60013 w 335387"/>
                <a:gd name="connsiteY5" fmla="*/ 36259 h 202677"/>
                <a:gd name="connsiteX6" fmla="*/ 60013 w 335387"/>
                <a:gd name="connsiteY6" fmla="*/ 4687 h 202677"/>
                <a:gd name="connsiteX7" fmla="*/ 0 w 335387"/>
                <a:gd name="connsiteY7" fmla="*/ 4687 h 202677"/>
                <a:gd name="connsiteX8" fmla="*/ 0 w 335387"/>
                <a:gd name="connsiteY8" fmla="*/ 29412 h 202677"/>
                <a:gd name="connsiteX9" fmla="*/ 28487 w 335387"/>
                <a:gd name="connsiteY9" fmla="*/ 29412 h 202677"/>
                <a:gd name="connsiteX10" fmla="*/ 28487 w 335387"/>
                <a:gd name="connsiteY10" fmla="*/ 177952 h 202677"/>
                <a:gd name="connsiteX11" fmla="*/ 760 w 335387"/>
                <a:gd name="connsiteY11" fmla="*/ 177952 h 202677"/>
                <a:gd name="connsiteX12" fmla="*/ 760 w 335387"/>
                <a:gd name="connsiteY12" fmla="*/ 202678 h 202677"/>
                <a:gd name="connsiteX13" fmla="*/ 88500 w 335387"/>
                <a:gd name="connsiteY13" fmla="*/ 202678 h 202677"/>
                <a:gd name="connsiteX14" fmla="*/ 88500 w 335387"/>
                <a:gd name="connsiteY14" fmla="*/ 177952 h 202677"/>
                <a:gd name="connsiteX15" fmla="*/ 60013 w 335387"/>
                <a:gd name="connsiteY15" fmla="*/ 177952 h 202677"/>
                <a:gd name="connsiteX16" fmla="*/ 60013 w 335387"/>
                <a:gd name="connsiteY16" fmla="*/ 80859 h 202677"/>
                <a:gd name="connsiteX17" fmla="*/ 106501 w 335387"/>
                <a:gd name="connsiteY17" fmla="*/ 27598 h 202677"/>
                <a:gd name="connsiteX18" fmla="*/ 111385 w 335387"/>
                <a:gd name="connsiteY18" fmla="*/ 27510 h 202677"/>
                <a:gd name="connsiteX19" fmla="*/ 152406 w 335387"/>
                <a:gd name="connsiteY19" fmla="*/ 77055 h 202677"/>
                <a:gd name="connsiteX20" fmla="*/ 152406 w 335387"/>
                <a:gd name="connsiteY20" fmla="*/ 177952 h 202677"/>
                <a:gd name="connsiteX21" fmla="*/ 123919 w 335387"/>
                <a:gd name="connsiteY21" fmla="*/ 177952 h 202677"/>
                <a:gd name="connsiteX22" fmla="*/ 123919 w 335387"/>
                <a:gd name="connsiteY22" fmla="*/ 202678 h 202677"/>
                <a:gd name="connsiteX23" fmla="*/ 212514 w 335387"/>
                <a:gd name="connsiteY23" fmla="*/ 202678 h 202677"/>
                <a:gd name="connsiteX24" fmla="*/ 212514 w 335387"/>
                <a:gd name="connsiteY24" fmla="*/ 177952 h 202677"/>
                <a:gd name="connsiteX25" fmla="*/ 184027 w 335387"/>
                <a:gd name="connsiteY25" fmla="*/ 177952 h 202677"/>
                <a:gd name="connsiteX26" fmla="*/ 184027 w 335387"/>
                <a:gd name="connsiteY26" fmla="*/ 80859 h 202677"/>
                <a:gd name="connsiteX27" fmla="*/ 230518 w 335387"/>
                <a:gd name="connsiteY27" fmla="*/ 27601 h 202677"/>
                <a:gd name="connsiteX28" fmla="*/ 235303 w 335387"/>
                <a:gd name="connsiteY28" fmla="*/ 27510 h 202677"/>
                <a:gd name="connsiteX29" fmla="*/ 276420 w 335387"/>
                <a:gd name="connsiteY29" fmla="*/ 77055 h 202677"/>
                <a:gd name="connsiteX30" fmla="*/ 276420 w 335387"/>
                <a:gd name="connsiteY30" fmla="*/ 177952 h 202677"/>
                <a:gd name="connsiteX31" fmla="*/ 247933 w 335387"/>
                <a:gd name="connsiteY31" fmla="*/ 177952 h 202677"/>
                <a:gd name="connsiteX32" fmla="*/ 247933 w 335387"/>
                <a:gd name="connsiteY32" fmla="*/ 202678 h 202677"/>
                <a:gd name="connsiteX33" fmla="*/ 335388 w 335387"/>
                <a:gd name="connsiteY33" fmla="*/ 202678 h 202677"/>
                <a:gd name="connsiteX34" fmla="*/ 335388 w 335387"/>
                <a:gd name="connsiteY34" fmla="*/ 177952 h 20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35387" h="202677">
                  <a:moveTo>
                    <a:pt x="307945" y="177952"/>
                  </a:moveTo>
                  <a:lnTo>
                    <a:pt x="307945" y="79337"/>
                  </a:lnTo>
                  <a:cubicBezTo>
                    <a:pt x="307945" y="21423"/>
                    <a:pt x="277559" y="122"/>
                    <a:pt x="242140" y="122"/>
                  </a:cubicBezTo>
                  <a:cubicBezTo>
                    <a:pt x="214362" y="-49"/>
                    <a:pt x="188892" y="15579"/>
                    <a:pt x="176430" y="40443"/>
                  </a:cubicBezTo>
                  <a:cubicBezTo>
                    <a:pt x="168726" y="15099"/>
                    <a:pt x="144618" y="-1600"/>
                    <a:pt x="118221" y="122"/>
                  </a:cubicBezTo>
                  <a:cubicBezTo>
                    <a:pt x="93313" y="-706"/>
                    <a:pt x="70351" y="13549"/>
                    <a:pt x="60013" y="36259"/>
                  </a:cubicBezTo>
                  <a:lnTo>
                    <a:pt x="60013" y="4687"/>
                  </a:lnTo>
                  <a:lnTo>
                    <a:pt x="0" y="4687"/>
                  </a:lnTo>
                  <a:lnTo>
                    <a:pt x="0" y="29412"/>
                  </a:lnTo>
                  <a:lnTo>
                    <a:pt x="28487" y="29412"/>
                  </a:lnTo>
                  <a:lnTo>
                    <a:pt x="28487" y="177952"/>
                  </a:lnTo>
                  <a:lnTo>
                    <a:pt x="760" y="177952"/>
                  </a:lnTo>
                  <a:lnTo>
                    <a:pt x="760" y="202678"/>
                  </a:lnTo>
                  <a:lnTo>
                    <a:pt x="88500" y="202678"/>
                  </a:lnTo>
                  <a:lnTo>
                    <a:pt x="88500" y="177952"/>
                  </a:lnTo>
                  <a:lnTo>
                    <a:pt x="60013" y="177952"/>
                  </a:lnTo>
                  <a:lnTo>
                    <a:pt x="60013" y="80859"/>
                  </a:lnTo>
                  <a:cubicBezTo>
                    <a:pt x="58164" y="53295"/>
                    <a:pt x="78978" y="29450"/>
                    <a:pt x="106501" y="27598"/>
                  </a:cubicBezTo>
                  <a:cubicBezTo>
                    <a:pt x="108126" y="27489"/>
                    <a:pt x="109756" y="27459"/>
                    <a:pt x="111385" y="27510"/>
                  </a:cubicBezTo>
                  <a:cubicBezTo>
                    <a:pt x="138732" y="27510"/>
                    <a:pt x="152406" y="41964"/>
                    <a:pt x="152406" y="77055"/>
                  </a:cubicBezTo>
                  <a:lnTo>
                    <a:pt x="152406" y="177952"/>
                  </a:lnTo>
                  <a:lnTo>
                    <a:pt x="123919" y="177952"/>
                  </a:lnTo>
                  <a:lnTo>
                    <a:pt x="123919" y="202678"/>
                  </a:lnTo>
                  <a:lnTo>
                    <a:pt x="212514" y="202678"/>
                  </a:lnTo>
                  <a:lnTo>
                    <a:pt x="212514" y="177952"/>
                  </a:lnTo>
                  <a:lnTo>
                    <a:pt x="184027" y="177952"/>
                  </a:lnTo>
                  <a:lnTo>
                    <a:pt x="184027" y="80859"/>
                  </a:lnTo>
                  <a:cubicBezTo>
                    <a:pt x="182180" y="53295"/>
                    <a:pt x="202994" y="29451"/>
                    <a:pt x="230518" y="27601"/>
                  </a:cubicBezTo>
                  <a:cubicBezTo>
                    <a:pt x="232111" y="27494"/>
                    <a:pt x="233708" y="27463"/>
                    <a:pt x="235303" y="27510"/>
                  </a:cubicBezTo>
                  <a:cubicBezTo>
                    <a:pt x="262746" y="27510"/>
                    <a:pt x="276420" y="41964"/>
                    <a:pt x="276420" y="77055"/>
                  </a:cubicBezTo>
                  <a:lnTo>
                    <a:pt x="276420" y="177952"/>
                  </a:lnTo>
                  <a:lnTo>
                    <a:pt x="247933" y="177952"/>
                  </a:lnTo>
                  <a:lnTo>
                    <a:pt x="247933" y="202678"/>
                  </a:lnTo>
                  <a:lnTo>
                    <a:pt x="335388" y="202678"/>
                  </a:lnTo>
                  <a:lnTo>
                    <a:pt x="335388" y="177952"/>
                  </a:ln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048" name="Freeform 2047">
              <a:extLst>
                <a:ext uri="{FF2B5EF4-FFF2-40B4-BE49-F238E27FC236}">
                  <a16:creationId xmlns:a16="http://schemas.microsoft.com/office/drawing/2014/main" id="{D0A13529-3BE4-514C-13C0-345751A16BD3}"/>
                </a:ext>
              </a:extLst>
            </p:cNvPr>
            <p:cNvSpPr/>
            <p:nvPr/>
          </p:nvSpPr>
          <p:spPr>
            <a:xfrm>
              <a:off x="5539077" y="2860067"/>
              <a:ext cx="287054" cy="271976"/>
            </a:xfrm>
            <a:custGeom>
              <a:avLst/>
              <a:gdLst>
                <a:gd name="connsiteX0" fmla="*/ 260467 w 287054"/>
                <a:gd name="connsiteY0" fmla="*/ 247251 h 271976"/>
                <a:gd name="connsiteX1" fmla="*/ 166175 w 287054"/>
                <a:gd name="connsiteY1" fmla="*/ 0 h 271976"/>
                <a:gd name="connsiteX2" fmla="*/ 122115 w 287054"/>
                <a:gd name="connsiteY2" fmla="*/ 0 h 271976"/>
                <a:gd name="connsiteX3" fmla="*/ 26303 w 287054"/>
                <a:gd name="connsiteY3" fmla="*/ 247251 h 271976"/>
                <a:gd name="connsiteX4" fmla="*/ 0 w 287054"/>
                <a:gd name="connsiteY4" fmla="*/ 247251 h 271976"/>
                <a:gd name="connsiteX5" fmla="*/ 0 w 287054"/>
                <a:gd name="connsiteY5" fmla="*/ 271976 h 271976"/>
                <a:gd name="connsiteX6" fmla="*/ 87455 w 287054"/>
                <a:gd name="connsiteY6" fmla="*/ 271976 h 271976"/>
                <a:gd name="connsiteX7" fmla="*/ 87455 w 287054"/>
                <a:gd name="connsiteY7" fmla="*/ 247251 h 271976"/>
                <a:gd name="connsiteX8" fmla="*/ 57449 w 287054"/>
                <a:gd name="connsiteY8" fmla="*/ 247251 h 271976"/>
                <a:gd name="connsiteX9" fmla="*/ 83467 w 287054"/>
                <a:gd name="connsiteY9" fmla="*/ 178687 h 271976"/>
                <a:gd name="connsiteX10" fmla="*/ 201783 w 287054"/>
                <a:gd name="connsiteY10" fmla="*/ 178687 h 271976"/>
                <a:gd name="connsiteX11" fmla="*/ 227802 w 287054"/>
                <a:gd name="connsiteY11" fmla="*/ 247251 h 271976"/>
                <a:gd name="connsiteX12" fmla="*/ 198080 w 287054"/>
                <a:gd name="connsiteY12" fmla="*/ 247251 h 271976"/>
                <a:gd name="connsiteX13" fmla="*/ 198080 w 287054"/>
                <a:gd name="connsiteY13" fmla="*/ 271976 h 271976"/>
                <a:gd name="connsiteX14" fmla="*/ 287055 w 287054"/>
                <a:gd name="connsiteY14" fmla="*/ 271976 h 271976"/>
                <a:gd name="connsiteX15" fmla="*/ 287055 w 287054"/>
                <a:gd name="connsiteY15" fmla="*/ 247251 h 271976"/>
                <a:gd name="connsiteX16" fmla="*/ 93248 w 287054"/>
                <a:gd name="connsiteY16" fmla="*/ 153201 h 271976"/>
                <a:gd name="connsiteX17" fmla="*/ 141866 w 287054"/>
                <a:gd name="connsiteY17" fmla="*/ 27103 h 271976"/>
                <a:gd name="connsiteX18" fmla="*/ 143860 w 287054"/>
                <a:gd name="connsiteY18" fmla="*/ 27103 h 271976"/>
                <a:gd name="connsiteX19" fmla="*/ 192383 w 287054"/>
                <a:gd name="connsiteY19" fmla="*/ 153201 h 27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7054" h="271976">
                  <a:moveTo>
                    <a:pt x="260467" y="247251"/>
                  </a:moveTo>
                  <a:lnTo>
                    <a:pt x="166175" y="0"/>
                  </a:lnTo>
                  <a:lnTo>
                    <a:pt x="122115" y="0"/>
                  </a:lnTo>
                  <a:lnTo>
                    <a:pt x="26303" y="247251"/>
                  </a:lnTo>
                  <a:lnTo>
                    <a:pt x="0" y="247251"/>
                  </a:lnTo>
                  <a:lnTo>
                    <a:pt x="0" y="271976"/>
                  </a:lnTo>
                  <a:lnTo>
                    <a:pt x="87455" y="271976"/>
                  </a:lnTo>
                  <a:lnTo>
                    <a:pt x="87455" y="247251"/>
                  </a:lnTo>
                  <a:lnTo>
                    <a:pt x="57449" y="247251"/>
                  </a:lnTo>
                  <a:lnTo>
                    <a:pt x="83467" y="178687"/>
                  </a:lnTo>
                  <a:lnTo>
                    <a:pt x="201783" y="178687"/>
                  </a:lnTo>
                  <a:lnTo>
                    <a:pt x="227802" y="247251"/>
                  </a:lnTo>
                  <a:lnTo>
                    <a:pt x="198080" y="247251"/>
                  </a:lnTo>
                  <a:lnTo>
                    <a:pt x="198080" y="271976"/>
                  </a:lnTo>
                  <a:lnTo>
                    <a:pt x="287055" y="271976"/>
                  </a:lnTo>
                  <a:lnTo>
                    <a:pt x="287055" y="247251"/>
                  </a:lnTo>
                  <a:close/>
                  <a:moveTo>
                    <a:pt x="93248" y="153201"/>
                  </a:moveTo>
                  <a:lnTo>
                    <a:pt x="141866" y="27103"/>
                  </a:lnTo>
                  <a:lnTo>
                    <a:pt x="143860" y="27103"/>
                  </a:lnTo>
                  <a:lnTo>
                    <a:pt x="192383" y="153201"/>
                  </a:ln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049" name="Freeform 2048">
              <a:extLst>
                <a:ext uri="{FF2B5EF4-FFF2-40B4-BE49-F238E27FC236}">
                  <a16:creationId xmlns:a16="http://schemas.microsoft.com/office/drawing/2014/main" id="{CD63EACE-A8E0-4161-115C-6489DE59587D}"/>
                </a:ext>
              </a:extLst>
            </p:cNvPr>
            <p:cNvSpPr/>
            <p:nvPr/>
          </p:nvSpPr>
          <p:spPr>
            <a:xfrm>
              <a:off x="6203111" y="2929488"/>
              <a:ext cx="182507" cy="205979"/>
            </a:xfrm>
            <a:custGeom>
              <a:avLst/>
              <a:gdLst>
                <a:gd name="connsiteX0" fmla="*/ 182507 w 182507"/>
                <a:gd name="connsiteY0" fmla="*/ 98996 h 205979"/>
                <a:gd name="connsiteX1" fmla="*/ 93153 w 182507"/>
                <a:gd name="connsiteY1" fmla="*/ 0 h 205979"/>
                <a:gd name="connsiteX2" fmla="*/ 0 w 182507"/>
                <a:gd name="connsiteY2" fmla="*/ 102039 h 205979"/>
                <a:gd name="connsiteX3" fmla="*/ 0 w 182507"/>
                <a:gd name="connsiteY3" fmla="*/ 105082 h 205979"/>
                <a:gd name="connsiteX4" fmla="*/ 96191 w 182507"/>
                <a:gd name="connsiteY4" fmla="*/ 205979 h 205979"/>
                <a:gd name="connsiteX5" fmla="*/ 180988 w 182507"/>
                <a:gd name="connsiteY5" fmla="*/ 145022 h 205979"/>
                <a:gd name="connsiteX6" fmla="*/ 149462 w 182507"/>
                <a:gd name="connsiteY6" fmla="*/ 145022 h 205979"/>
                <a:gd name="connsiteX7" fmla="*/ 96571 w 182507"/>
                <a:gd name="connsiteY7" fmla="*/ 179733 h 205979"/>
                <a:gd name="connsiteX8" fmla="*/ 32665 w 182507"/>
                <a:gd name="connsiteY8" fmla="*/ 109266 h 205979"/>
                <a:gd name="connsiteX9" fmla="*/ 182507 w 182507"/>
                <a:gd name="connsiteY9" fmla="*/ 109266 h 205979"/>
                <a:gd name="connsiteX10" fmla="*/ 33805 w 182507"/>
                <a:gd name="connsiteY10" fmla="*/ 83780 h 205979"/>
                <a:gd name="connsiteX11" fmla="*/ 93153 w 182507"/>
                <a:gd name="connsiteY11" fmla="*/ 26247 h 205979"/>
                <a:gd name="connsiteX12" fmla="*/ 150127 w 182507"/>
                <a:gd name="connsiteY12" fmla="*/ 83780 h 20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507" h="205979">
                  <a:moveTo>
                    <a:pt x="182507" y="98996"/>
                  </a:moveTo>
                  <a:cubicBezTo>
                    <a:pt x="182507" y="27768"/>
                    <a:pt x="139112" y="0"/>
                    <a:pt x="93153" y="0"/>
                  </a:cubicBezTo>
                  <a:cubicBezTo>
                    <a:pt x="38363" y="0"/>
                    <a:pt x="0" y="41843"/>
                    <a:pt x="0" y="102039"/>
                  </a:cubicBezTo>
                  <a:lnTo>
                    <a:pt x="0" y="105082"/>
                  </a:lnTo>
                  <a:cubicBezTo>
                    <a:pt x="0" y="166039"/>
                    <a:pt x="39882" y="205979"/>
                    <a:pt x="96191" y="205979"/>
                  </a:cubicBezTo>
                  <a:cubicBezTo>
                    <a:pt x="141391" y="205979"/>
                    <a:pt x="173771" y="185058"/>
                    <a:pt x="180988" y="145022"/>
                  </a:cubicBezTo>
                  <a:lnTo>
                    <a:pt x="149462" y="145022"/>
                  </a:lnTo>
                  <a:cubicBezTo>
                    <a:pt x="145284" y="168321"/>
                    <a:pt x="127717" y="179733"/>
                    <a:pt x="96571" y="179733"/>
                  </a:cubicBezTo>
                  <a:cubicBezTo>
                    <a:pt x="55455" y="179733"/>
                    <a:pt x="34185" y="155008"/>
                    <a:pt x="32665" y="109266"/>
                  </a:cubicBezTo>
                  <a:lnTo>
                    <a:pt x="182507" y="109266"/>
                  </a:lnTo>
                  <a:close/>
                  <a:moveTo>
                    <a:pt x="33805" y="83780"/>
                  </a:moveTo>
                  <a:cubicBezTo>
                    <a:pt x="39502" y="48309"/>
                    <a:pt x="60867" y="26247"/>
                    <a:pt x="93153" y="26247"/>
                  </a:cubicBezTo>
                  <a:cubicBezTo>
                    <a:pt x="125438" y="26247"/>
                    <a:pt x="147183" y="42603"/>
                    <a:pt x="150127" y="83780"/>
                  </a:cubicBez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051" name="Freeform 2050">
              <a:extLst>
                <a:ext uri="{FF2B5EF4-FFF2-40B4-BE49-F238E27FC236}">
                  <a16:creationId xmlns:a16="http://schemas.microsoft.com/office/drawing/2014/main" id="{9618EE5C-E6D0-8871-821B-0793694C9DFA}"/>
                </a:ext>
              </a:extLst>
            </p:cNvPr>
            <p:cNvSpPr/>
            <p:nvPr/>
          </p:nvSpPr>
          <p:spPr>
            <a:xfrm>
              <a:off x="6677231" y="2928917"/>
              <a:ext cx="184026" cy="205979"/>
            </a:xfrm>
            <a:custGeom>
              <a:avLst/>
              <a:gdLst>
                <a:gd name="connsiteX0" fmla="*/ 154685 w 184026"/>
                <a:gd name="connsiteY0" fmla="*/ 131519 h 205979"/>
                <a:gd name="connsiteX1" fmla="*/ 97711 w 184026"/>
                <a:gd name="connsiteY1" fmla="*/ 180303 h 205979"/>
                <a:gd name="connsiteX2" fmla="*/ 32665 w 184026"/>
                <a:gd name="connsiteY2" fmla="*/ 105652 h 205979"/>
                <a:gd name="connsiteX3" fmla="*/ 32665 w 184026"/>
                <a:gd name="connsiteY3" fmla="*/ 102609 h 205979"/>
                <a:gd name="connsiteX4" fmla="*/ 96571 w 184026"/>
                <a:gd name="connsiteY4" fmla="*/ 26532 h 205979"/>
                <a:gd name="connsiteX5" fmla="*/ 155444 w 184026"/>
                <a:gd name="connsiteY5" fmla="*/ 71132 h 205979"/>
                <a:gd name="connsiteX6" fmla="*/ 182507 w 184026"/>
                <a:gd name="connsiteY6" fmla="*/ 71132 h 205979"/>
                <a:gd name="connsiteX7" fmla="*/ 182507 w 184026"/>
                <a:gd name="connsiteY7" fmla="*/ 4565 h 205979"/>
                <a:gd name="connsiteX8" fmla="*/ 154685 w 184026"/>
                <a:gd name="connsiteY8" fmla="*/ 4565 h 205979"/>
                <a:gd name="connsiteX9" fmla="*/ 154685 w 184026"/>
                <a:gd name="connsiteY9" fmla="*/ 29290 h 205979"/>
                <a:gd name="connsiteX10" fmla="*/ 96571 w 184026"/>
                <a:gd name="connsiteY10" fmla="*/ 0 h 205979"/>
                <a:gd name="connsiteX11" fmla="*/ 0 w 184026"/>
                <a:gd name="connsiteY11" fmla="*/ 102039 h 205979"/>
                <a:gd name="connsiteX12" fmla="*/ 0 w 184026"/>
                <a:gd name="connsiteY12" fmla="*/ 105082 h 205979"/>
                <a:gd name="connsiteX13" fmla="*/ 97331 w 184026"/>
                <a:gd name="connsiteY13" fmla="*/ 205979 h 205979"/>
                <a:gd name="connsiteX14" fmla="*/ 184026 w 184026"/>
                <a:gd name="connsiteY14" fmla="*/ 130948 h 20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4026" h="205979">
                  <a:moveTo>
                    <a:pt x="154685" y="131519"/>
                  </a:moveTo>
                  <a:cubicBezTo>
                    <a:pt x="151646" y="163947"/>
                    <a:pt x="126198" y="180303"/>
                    <a:pt x="97711" y="180303"/>
                  </a:cubicBezTo>
                  <a:cubicBezTo>
                    <a:pt x="59253" y="180303"/>
                    <a:pt x="32665" y="154817"/>
                    <a:pt x="32665" y="105652"/>
                  </a:cubicBezTo>
                  <a:lnTo>
                    <a:pt x="32665" y="102609"/>
                  </a:lnTo>
                  <a:cubicBezTo>
                    <a:pt x="32665" y="55822"/>
                    <a:pt x="60393" y="26532"/>
                    <a:pt x="96571" y="26532"/>
                  </a:cubicBezTo>
                  <a:cubicBezTo>
                    <a:pt x="130376" y="26532"/>
                    <a:pt x="148228" y="44030"/>
                    <a:pt x="155444" y="71132"/>
                  </a:cubicBezTo>
                  <a:lnTo>
                    <a:pt x="182507" y="71132"/>
                  </a:lnTo>
                  <a:lnTo>
                    <a:pt x="182507" y="4565"/>
                  </a:lnTo>
                  <a:lnTo>
                    <a:pt x="154685" y="4565"/>
                  </a:lnTo>
                  <a:lnTo>
                    <a:pt x="154685" y="29290"/>
                  </a:lnTo>
                  <a:cubicBezTo>
                    <a:pt x="146708" y="12933"/>
                    <a:pt x="129996" y="0"/>
                    <a:pt x="96571" y="0"/>
                  </a:cubicBezTo>
                  <a:cubicBezTo>
                    <a:pt x="43300" y="0"/>
                    <a:pt x="0" y="41082"/>
                    <a:pt x="0" y="102039"/>
                  </a:cubicBezTo>
                  <a:lnTo>
                    <a:pt x="0" y="105082"/>
                  </a:lnTo>
                  <a:cubicBezTo>
                    <a:pt x="0" y="167180"/>
                    <a:pt x="41781" y="205979"/>
                    <a:pt x="97331" y="205979"/>
                  </a:cubicBezTo>
                  <a:cubicBezTo>
                    <a:pt x="144809" y="205979"/>
                    <a:pt x="179848" y="174027"/>
                    <a:pt x="184026" y="130948"/>
                  </a:cubicBez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052" name="Freeform 2051">
              <a:extLst>
                <a:ext uri="{FF2B5EF4-FFF2-40B4-BE49-F238E27FC236}">
                  <a16:creationId xmlns:a16="http://schemas.microsoft.com/office/drawing/2014/main" id="{DD6752C4-5657-74DF-B0A2-B3DB6DED095A}"/>
                </a:ext>
              </a:extLst>
            </p:cNvPr>
            <p:cNvSpPr/>
            <p:nvPr/>
          </p:nvSpPr>
          <p:spPr>
            <a:xfrm>
              <a:off x="6571829" y="2933957"/>
              <a:ext cx="88594" cy="198086"/>
            </a:xfrm>
            <a:custGeom>
              <a:avLst/>
              <a:gdLst>
                <a:gd name="connsiteX0" fmla="*/ 60108 w 88594"/>
                <a:gd name="connsiteY0" fmla="*/ 173361 h 198086"/>
                <a:gd name="connsiteX1" fmla="*/ 60108 w 88594"/>
                <a:gd name="connsiteY1" fmla="*/ 0 h 198086"/>
                <a:gd name="connsiteX2" fmla="*/ 0 w 88594"/>
                <a:gd name="connsiteY2" fmla="*/ 0 h 198086"/>
                <a:gd name="connsiteX3" fmla="*/ 0 w 88594"/>
                <a:gd name="connsiteY3" fmla="*/ 24820 h 198086"/>
                <a:gd name="connsiteX4" fmla="*/ 28582 w 88594"/>
                <a:gd name="connsiteY4" fmla="*/ 24820 h 198086"/>
                <a:gd name="connsiteX5" fmla="*/ 28582 w 88594"/>
                <a:gd name="connsiteY5" fmla="*/ 173361 h 198086"/>
                <a:gd name="connsiteX6" fmla="*/ 760 w 88594"/>
                <a:gd name="connsiteY6" fmla="*/ 173361 h 198086"/>
                <a:gd name="connsiteX7" fmla="*/ 760 w 88594"/>
                <a:gd name="connsiteY7" fmla="*/ 198086 h 198086"/>
                <a:gd name="connsiteX8" fmla="*/ 88595 w 88594"/>
                <a:gd name="connsiteY8" fmla="*/ 198086 h 198086"/>
                <a:gd name="connsiteX9" fmla="*/ 88595 w 88594"/>
                <a:gd name="connsiteY9" fmla="*/ 173361 h 198086"/>
                <a:gd name="connsiteX10" fmla="*/ 60108 w 88594"/>
                <a:gd name="connsiteY10" fmla="*/ 173361 h 19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594" h="198086">
                  <a:moveTo>
                    <a:pt x="60108" y="173361"/>
                  </a:moveTo>
                  <a:lnTo>
                    <a:pt x="60108" y="0"/>
                  </a:lnTo>
                  <a:lnTo>
                    <a:pt x="0" y="0"/>
                  </a:lnTo>
                  <a:lnTo>
                    <a:pt x="0" y="24820"/>
                  </a:lnTo>
                  <a:lnTo>
                    <a:pt x="28582" y="24820"/>
                  </a:lnTo>
                  <a:lnTo>
                    <a:pt x="28582" y="173361"/>
                  </a:lnTo>
                  <a:lnTo>
                    <a:pt x="760" y="173361"/>
                  </a:lnTo>
                  <a:lnTo>
                    <a:pt x="760" y="198086"/>
                  </a:lnTo>
                  <a:lnTo>
                    <a:pt x="88595" y="198086"/>
                  </a:lnTo>
                  <a:lnTo>
                    <a:pt x="88595" y="173361"/>
                  </a:lnTo>
                  <a:lnTo>
                    <a:pt x="60108" y="173361"/>
                  </a:ln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053" name="Freeform 2052">
              <a:extLst>
                <a:ext uri="{FF2B5EF4-FFF2-40B4-BE49-F238E27FC236}">
                  <a16:creationId xmlns:a16="http://schemas.microsoft.com/office/drawing/2014/main" id="{BB12CFD2-E3BA-DE99-9965-71203F287655}"/>
                </a:ext>
              </a:extLst>
            </p:cNvPr>
            <p:cNvSpPr/>
            <p:nvPr/>
          </p:nvSpPr>
          <p:spPr>
            <a:xfrm>
              <a:off x="6592719" y="2848747"/>
              <a:ext cx="43395" cy="41644"/>
            </a:xfrm>
            <a:custGeom>
              <a:avLst/>
              <a:gdLst>
                <a:gd name="connsiteX0" fmla="*/ 21745 w 43395"/>
                <a:gd name="connsiteY0" fmla="*/ 3 h 41644"/>
                <a:gd name="connsiteX1" fmla="*/ 3 w 43395"/>
                <a:gd name="connsiteY1" fmla="*/ 21016 h 41644"/>
                <a:gd name="connsiteX2" fmla="*/ 0 w 43395"/>
                <a:gd name="connsiteY2" fmla="*/ 21305 h 41644"/>
                <a:gd name="connsiteX3" fmla="*/ 23134 w 43395"/>
                <a:gd name="connsiteY3" fmla="*/ 41596 h 41644"/>
                <a:gd name="connsiteX4" fmla="*/ 43395 w 43395"/>
                <a:gd name="connsiteY4" fmla="*/ 21305 h 41644"/>
                <a:gd name="connsiteX5" fmla="*/ 22128 w 43395"/>
                <a:gd name="connsiteY5" fmla="*/ 0 h 41644"/>
                <a:gd name="connsiteX6" fmla="*/ 21745 w 43395"/>
                <a:gd name="connsiteY6" fmla="*/ 3 h 4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395" h="41644">
                  <a:moveTo>
                    <a:pt x="21745" y="3"/>
                  </a:moveTo>
                  <a:cubicBezTo>
                    <a:pt x="9947" y="-207"/>
                    <a:pt x="213" y="9201"/>
                    <a:pt x="3" y="21016"/>
                  </a:cubicBezTo>
                  <a:cubicBezTo>
                    <a:pt x="1" y="21113"/>
                    <a:pt x="0" y="21209"/>
                    <a:pt x="0" y="21305"/>
                  </a:cubicBezTo>
                  <a:cubicBezTo>
                    <a:pt x="793" y="33306"/>
                    <a:pt x="11151" y="42391"/>
                    <a:pt x="23134" y="41596"/>
                  </a:cubicBezTo>
                  <a:cubicBezTo>
                    <a:pt x="34012" y="40875"/>
                    <a:pt x="42675" y="32199"/>
                    <a:pt x="43395" y="21305"/>
                  </a:cubicBezTo>
                  <a:cubicBezTo>
                    <a:pt x="43397" y="9541"/>
                    <a:pt x="33876" y="2"/>
                    <a:pt x="22128" y="0"/>
                  </a:cubicBezTo>
                  <a:cubicBezTo>
                    <a:pt x="22001" y="0"/>
                    <a:pt x="21873" y="1"/>
                    <a:pt x="21745" y="3"/>
                  </a:cubicBez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054" name="Freeform 2053">
              <a:extLst>
                <a:ext uri="{FF2B5EF4-FFF2-40B4-BE49-F238E27FC236}">
                  <a16:creationId xmlns:a16="http://schemas.microsoft.com/office/drawing/2014/main" id="{F1028A42-C8C0-8AE6-33D5-EB6814436B2C}"/>
                </a:ext>
              </a:extLst>
            </p:cNvPr>
            <p:cNvSpPr/>
            <p:nvPr/>
          </p:nvSpPr>
          <p:spPr>
            <a:xfrm>
              <a:off x="6414105" y="2929488"/>
              <a:ext cx="131895" cy="202555"/>
            </a:xfrm>
            <a:custGeom>
              <a:avLst/>
              <a:gdLst>
                <a:gd name="connsiteX0" fmla="*/ 131895 w 131895"/>
                <a:gd name="connsiteY0" fmla="*/ 31192 h 202555"/>
                <a:gd name="connsiteX1" fmla="*/ 131895 w 131895"/>
                <a:gd name="connsiteY1" fmla="*/ 0 h 202555"/>
                <a:gd name="connsiteX2" fmla="*/ 60393 w 131895"/>
                <a:gd name="connsiteY2" fmla="*/ 41462 h 202555"/>
                <a:gd name="connsiteX3" fmla="*/ 60393 w 131895"/>
                <a:gd name="connsiteY3" fmla="*/ 4565 h 202555"/>
                <a:gd name="connsiteX4" fmla="*/ 0 w 131895"/>
                <a:gd name="connsiteY4" fmla="*/ 4565 h 202555"/>
                <a:gd name="connsiteX5" fmla="*/ 0 w 131895"/>
                <a:gd name="connsiteY5" fmla="*/ 29290 h 202555"/>
                <a:gd name="connsiteX6" fmla="*/ 28487 w 131895"/>
                <a:gd name="connsiteY6" fmla="*/ 29290 h 202555"/>
                <a:gd name="connsiteX7" fmla="*/ 28487 w 131895"/>
                <a:gd name="connsiteY7" fmla="*/ 177831 h 202555"/>
                <a:gd name="connsiteX8" fmla="*/ 665 w 131895"/>
                <a:gd name="connsiteY8" fmla="*/ 177831 h 202555"/>
                <a:gd name="connsiteX9" fmla="*/ 665 w 131895"/>
                <a:gd name="connsiteY9" fmla="*/ 202556 h 202555"/>
                <a:gd name="connsiteX10" fmla="*/ 90494 w 131895"/>
                <a:gd name="connsiteY10" fmla="*/ 202556 h 202555"/>
                <a:gd name="connsiteX11" fmla="*/ 90494 w 131895"/>
                <a:gd name="connsiteY11" fmla="*/ 177831 h 202555"/>
                <a:gd name="connsiteX12" fmla="*/ 60013 w 131895"/>
                <a:gd name="connsiteY12" fmla="*/ 177831 h 202555"/>
                <a:gd name="connsiteX13" fmla="*/ 60013 w 131895"/>
                <a:gd name="connsiteY13" fmla="*/ 93290 h 202555"/>
                <a:gd name="connsiteX14" fmla="*/ 131895 w 131895"/>
                <a:gd name="connsiteY14" fmla="*/ 31192 h 20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1895" h="202555">
                  <a:moveTo>
                    <a:pt x="131895" y="31192"/>
                  </a:moveTo>
                  <a:lnTo>
                    <a:pt x="131895" y="0"/>
                  </a:lnTo>
                  <a:cubicBezTo>
                    <a:pt x="90874" y="0"/>
                    <a:pt x="69509" y="20541"/>
                    <a:pt x="60393" y="41462"/>
                  </a:cubicBezTo>
                  <a:lnTo>
                    <a:pt x="60393" y="4565"/>
                  </a:lnTo>
                  <a:lnTo>
                    <a:pt x="0" y="4565"/>
                  </a:lnTo>
                  <a:lnTo>
                    <a:pt x="0" y="29290"/>
                  </a:lnTo>
                  <a:lnTo>
                    <a:pt x="28487" y="29290"/>
                  </a:lnTo>
                  <a:lnTo>
                    <a:pt x="28487" y="177831"/>
                  </a:lnTo>
                  <a:lnTo>
                    <a:pt x="665" y="177831"/>
                  </a:lnTo>
                  <a:lnTo>
                    <a:pt x="665" y="202556"/>
                  </a:lnTo>
                  <a:lnTo>
                    <a:pt x="90494" y="202556"/>
                  </a:lnTo>
                  <a:lnTo>
                    <a:pt x="90494" y="177831"/>
                  </a:lnTo>
                  <a:lnTo>
                    <a:pt x="60013" y="177831"/>
                  </a:lnTo>
                  <a:lnTo>
                    <a:pt x="60013" y="93290"/>
                  </a:lnTo>
                  <a:cubicBezTo>
                    <a:pt x="60393" y="44125"/>
                    <a:pt x="88500" y="31192"/>
                    <a:pt x="131895" y="31192"/>
                  </a:cubicBez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055" name="Freeform 2054">
              <a:extLst>
                <a:ext uri="{FF2B5EF4-FFF2-40B4-BE49-F238E27FC236}">
                  <a16:creationId xmlns:a16="http://schemas.microsoft.com/office/drawing/2014/main" id="{C8767145-47C8-0AA7-2E4B-CCB526D339F2}"/>
                </a:ext>
              </a:extLst>
            </p:cNvPr>
            <p:cNvSpPr/>
            <p:nvPr/>
          </p:nvSpPr>
          <p:spPr>
            <a:xfrm>
              <a:off x="6891264" y="2929488"/>
              <a:ext cx="184026" cy="202555"/>
            </a:xfrm>
            <a:custGeom>
              <a:avLst/>
              <a:gdLst>
                <a:gd name="connsiteX0" fmla="*/ 157438 w 184026"/>
                <a:gd name="connsiteY0" fmla="*/ 177831 h 202555"/>
                <a:gd name="connsiteX1" fmla="*/ 157438 w 184026"/>
                <a:gd name="connsiteY1" fmla="*/ 71227 h 202555"/>
                <a:gd name="connsiteX2" fmla="*/ 85556 w 184026"/>
                <a:gd name="connsiteY2" fmla="*/ 0 h 202555"/>
                <a:gd name="connsiteX3" fmla="*/ 8356 w 184026"/>
                <a:gd name="connsiteY3" fmla="*/ 62098 h 202555"/>
                <a:gd name="connsiteX4" fmla="*/ 39977 w 184026"/>
                <a:gd name="connsiteY4" fmla="*/ 62098 h 202555"/>
                <a:gd name="connsiteX5" fmla="*/ 84037 w 184026"/>
                <a:gd name="connsiteY5" fmla="*/ 26247 h 202555"/>
                <a:gd name="connsiteX6" fmla="*/ 125913 w 184026"/>
                <a:gd name="connsiteY6" fmla="*/ 71227 h 202555"/>
                <a:gd name="connsiteX7" fmla="*/ 125913 w 184026"/>
                <a:gd name="connsiteY7" fmla="*/ 85682 h 202555"/>
                <a:gd name="connsiteX8" fmla="*/ 98090 w 184026"/>
                <a:gd name="connsiteY8" fmla="*/ 85682 h 202555"/>
                <a:gd name="connsiteX9" fmla="*/ 0 w 184026"/>
                <a:gd name="connsiteY9" fmla="*/ 147400 h 202555"/>
                <a:gd name="connsiteX10" fmla="*/ 64666 w 184026"/>
                <a:gd name="connsiteY10" fmla="*/ 202556 h 202555"/>
                <a:gd name="connsiteX11" fmla="*/ 125913 w 184026"/>
                <a:gd name="connsiteY11" fmla="*/ 175168 h 202555"/>
                <a:gd name="connsiteX12" fmla="*/ 125913 w 184026"/>
                <a:gd name="connsiteY12" fmla="*/ 202556 h 202555"/>
                <a:gd name="connsiteX13" fmla="*/ 184027 w 184026"/>
                <a:gd name="connsiteY13" fmla="*/ 202556 h 202555"/>
                <a:gd name="connsiteX14" fmla="*/ 184027 w 184026"/>
                <a:gd name="connsiteY14" fmla="*/ 177831 h 202555"/>
                <a:gd name="connsiteX15" fmla="*/ 125913 w 184026"/>
                <a:gd name="connsiteY15" fmla="*/ 132850 h 202555"/>
                <a:gd name="connsiteX16" fmla="*/ 67704 w 184026"/>
                <a:gd name="connsiteY16" fmla="*/ 180874 h 202555"/>
                <a:gd name="connsiteX17" fmla="*/ 31621 w 184026"/>
                <a:gd name="connsiteY17" fmla="*/ 147400 h 202555"/>
                <a:gd name="connsiteX18" fmla="*/ 99230 w 184026"/>
                <a:gd name="connsiteY18" fmla="*/ 108125 h 202555"/>
                <a:gd name="connsiteX19" fmla="*/ 125913 w 184026"/>
                <a:gd name="connsiteY19" fmla="*/ 108125 h 20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4026" h="202555">
                  <a:moveTo>
                    <a:pt x="157438" y="177831"/>
                  </a:moveTo>
                  <a:lnTo>
                    <a:pt x="157438" y="71227"/>
                  </a:lnTo>
                  <a:cubicBezTo>
                    <a:pt x="157438" y="13694"/>
                    <a:pt x="122874" y="0"/>
                    <a:pt x="85556" y="0"/>
                  </a:cubicBezTo>
                  <a:cubicBezTo>
                    <a:pt x="48238" y="0"/>
                    <a:pt x="12534" y="14835"/>
                    <a:pt x="8356" y="62098"/>
                  </a:cubicBezTo>
                  <a:lnTo>
                    <a:pt x="39977" y="62098"/>
                  </a:lnTo>
                  <a:cubicBezTo>
                    <a:pt x="43015" y="36137"/>
                    <a:pt x="57069" y="26247"/>
                    <a:pt x="84037" y="26247"/>
                  </a:cubicBezTo>
                  <a:cubicBezTo>
                    <a:pt x="112524" y="26247"/>
                    <a:pt x="125913" y="37658"/>
                    <a:pt x="125913" y="71227"/>
                  </a:cubicBezTo>
                  <a:lnTo>
                    <a:pt x="125913" y="85682"/>
                  </a:lnTo>
                  <a:lnTo>
                    <a:pt x="98090" y="85682"/>
                  </a:lnTo>
                  <a:cubicBezTo>
                    <a:pt x="47573" y="85682"/>
                    <a:pt x="0" y="100517"/>
                    <a:pt x="0" y="147400"/>
                  </a:cubicBezTo>
                  <a:cubicBezTo>
                    <a:pt x="0" y="188101"/>
                    <a:pt x="28487" y="202556"/>
                    <a:pt x="64666" y="202556"/>
                  </a:cubicBezTo>
                  <a:cubicBezTo>
                    <a:pt x="93153" y="202556"/>
                    <a:pt x="112619" y="196089"/>
                    <a:pt x="125913" y="175168"/>
                  </a:cubicBezTo>
                  <a:lnTo>
                    <a:pt x="125913" y="202556"/>
                  </a:lnTo>
                  <a:lnTo>
                    <a:pt x="184027" y="202556"/>
                  </a:lnTo>
                  <a:lnTo>
                    <a:pt x="184027" y="177831"/>
                  </a:lnTo>
                  <a:close/>
                  <a:moveTo>
                    <a:pt x="125913" y="132850"/>
                  </a:moveTo>
                  <a:cubicBezTo>
                    <a:pt x="125913" y="163376"/>
                    <a:pt x="99990" y="180874"/>
                    <a:pt x="67704" y="180874"/>
                  </a:cubicBezTo>
                  <a:cubicBezTo>
                    <a:pt x="40736" y="180874"/>
                    <a:pt x="31621" y="165658"/>
                    <a:pt x="31621" y="147400"/>
                  </a:cubicBezTo>
                  <a:cubicBezTo>
                    <a:pt x="31621" y="118395"/>
                    <a:pt x="60108" y="108125"/>
                    <a:pt x="99230" y="108125"/>
                  </a:cubicBezTo>
                  <a:lnTo>
                    <a:pt x="125913" y="108125"/>
                  </a:ln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056" name="Freeform 2055">
              <a:extLst>
                <a:ext uri="{FF2B5EF4-FFF2-40B4-BE49-F238E27FC236}">
                  <a16:creationId xmlns:a16="http://schemas.microsoft.com/office/drawing/2014/main" id="{4045B0DC-5122-68B0-A1A0-2CD070993A9F}"/>
                </a:ext>
              </a:extLst>
            </p:cNvPr>
            <p:cNvSpPr/>
            <p:nvPr/>
          </p:nvSpPr>
          <p:spPr>
            <a:xfrm>
              <a:off x="7460056" y="2549101"/>
              <a:ext cx="182507" cy="205979"/>
            </a:xfrm>
            <a:custGeom>
              <a:avLst/>
              <a:gdLst>
                <a:gd name="connsiteX0" fmla="*/ 182507 w 182507"/>
                <a:gd name="connsiteY0" fmla="*/ 98996 h 205979"/>
                <a:gd name="connsiteX1" fmla="*/ 93153 w 182507"/>
                <a:gd name="connsiteY1" fmla="*/ 0 h 205979"/>
                <a:gd name="connsiteX2" fmla="*/ 0 w 182507"/>
                <a:gd name="connsiteY2" fmla="*/ 102039 h 205979"/>
                <a:gd name="connsiteX3" fmla="*/ 0 w 182507"/>
                <a:gd name="connsiteY3" fmla="*/ 105082 h 205979"/>
                <a:gd name="connsiteX4" fmla="*/ 96191 w 182507"/>
                <a:gd name="connsiteY4" fmla="*/ 205979 h 205979"/>
                <a:gd name="connsiteX5" fmla="*/ 180988 w 182507"/>
                <a:gd name="connsiteY5" fmla="*/ 145022 h 205979"/>
                <a:gd name="connsiteX6" fmla="*/ 149367 w 182507"/>
                <a:gd name="connsiteY6" fmla="*/ 145022 h 205979"/>
                <a:gd name="connsiteX7" fmla="*/ 96571 w 182507"/>
                <a:gd name="connsiteY7" fmla="*/ 179733 h 205979"/>
                <a:gd name="connsiteX8" fmla="*/ 32665 w 182507"/>
                <a:gd name="connsiteY8" fmla="*/ 109266 h 205979"/>
                <a:gd name="connsiteX9" fmla="*/ 182507 w 182507"/>
                <a:gd name="connsiteY9" fmla="*/ 109266 h 205979"/>
                <a:gd name="connsiteX10" fmla="*/ 33805 w 182507"/>
                <a:gd name="connsiteY10" fmla="*/ 83780 h 205979"/>
                <a:gd name="connsiteX11" fmla="*/ 93153 w 182507"/>
                <a:gd name="connsiteY11" fmla="*/ 26247 h 205979"/>
                <a:gd name="connsiteX12" fmla="*/ 150127 w 182507"/>
                <a:gd name="connsiteY12" fmla="*/ 83780 h 20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2507" h="205979">
                  <a:moveTo>
                    <a:pt x="182507" y="98996"/>
                  </a:moveTo>
                  <a:cubicBezTo>
                    <a:pt x="182507" y="27768"/>
                    <a:pt x="139112" y="0"/>
                    <a:pt x="93153" y="0"/>
                  </a:cubicBezTo>
                  <a:cubicBezTo>
                    <a:pt x="38363" y="0"/>
                    <a:pt x="0" y="41843"/>
                    <a:pt x="0" y="102039"/>
                  </a:cubicBezTo>
                  <a:lnTo>
                    <a:pt x="0" y="105082"/>
                  </a:lnTo>
                  <a:cubicBezTo>
                    <a:pt x="0" y="166039"/>
                    <a:pt x="39882" y="205979"/>
                    <a:pt x="96191" y="205979"/>
                  </a:cubicBezTo>
                  <a:cubicBezTo>
                    <a:pt x="141391" y="205979"/>
                    <a:pt x="173771" y="185058"/>
                    <a:pt x="180988" y="145022"/>
                  </a:cubicBezTo>
                  <a:lnTo>
                    <a:pt x="149367" y="145022"/>
                  </a:lnTo>
                  <a:cubicBezTo>
                    <a:pt x="145189" y="168321"/>
                    <a:pt x="127717" y="179733"/>
                    <a:pt x="96571" y="179733"/>
                  </a:cubicBezTo>
                  <a:cubicBezTo>
                    <a:pt x="55455" y="179733"/>
                    <a:pt x="34185" y="155008"/>
                    <a:pt x="32665" y="109266"/>
                  </a:cubicBezTo>
                  <a:lnTo>
                    <a:pt x="182507" y="109266"/>
                  </a:lnTo>
                  <a:close/>
                  <a:moveTo>
                    <a:pt x="33805" y="83780"/>
                  </a:moveTo>
                  <a:cubicBezTo>
                    <a:pt x="39502" y="48309"/>
                    <a:pt x="60772" y="26247"/>
                    <a:pt x="93153" y="26247"/>
                  </a:cubicBezTo>
                  <a:cubicBezTo>
                    <a:pt x="125533" y="26247"/>
                    <a:pt x="147088" y="42603"/>
                    <a:pt x="150127" y="83780"/>
                  </a:cubicBezTo>
                  <a:close/>
                </a:path>
              </a:pathLst>
            </a:custGeom>
            <a:solidFill>
              <a:srgbClr val="FFFFFF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215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 3">
    <p:bg>
      <p:bgPr>
        <a:solidFill>
          <a:srgbClr val="151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2289" y="118750"/>
            <a:ext cx="11969711" cy="67392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16FF27-E21D-BEEE-F0D9-99F02EF27ED0}"/>
              </a:ext>
            </a:extLst>
          </p:cNvPr>
          <p:cNvSpPr/>
          <p:nvPr userDrawn="1"/>
        </p:nvSpPr>
        <p:spPr>
          <a:xfrm>
            <a:off x="29670" y="118752"/>
            <a:ext cx="6788977" cy="6739247"/>
          </a:xfrm>
          <a:prstGeom prst="rect">
            <a:avLst/>
          </a:prstGeom>
          <a:gradFill>
            <a:gsLst>
              <a:gs pos="0">
                <a:srgbClr val="151617"/>
              </a:gs>
              <a:gs pos="100000">
                <a:srgbClr val="151617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D18CEB-12E7-5844-8E8D-0CF6CE8F38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151" y="3477190"/>
            <a:ext cx="5789478" cy="185652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270DE1-636F-6143-BF87-C99D11B393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151" y="5425793"/>
            <a:ext cx="5789478" cy="9699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| Date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87FCC9-62E3-4248-AC13-629A60BED709}"/>
              </a:ext>
            </a:extLst>
          </p:cNvPr>
          <p:cNvSpPr/>
          <p:nvPr userDrawn="1"/>
        </p:nvSpPr>
        <p:spPr>
          <a:xfrm>
            <a:off x="0" y="0"/>
            <a:ext cx="12192000" cy="118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grpSp>
        <p:nvGrpSpPr>
          <p:cNvPr id="8" name="Graphic 11">
            <a:extLst>
              <a:ext uri="{FF2B5EF4-FFF2-40B4-BE49-F238E27FC236}">
                <a16:creationId xmlns:a16="http://schemas.microsoft.com/office/drawing/2014/main" id="{D4BFFBD2-3564-9BE3-C1E0-9B2653F60457}"/>
              </a:ext>
            </a:extLst>
          </p:cNvPr>
          <p:cNvGrpSpPr/>
          <p:nvPr userDrawn="1"/>
        </p:nvGrpSpPr>
        <p:grpSpPr>
          <a:xfrm>
            <a:off x="682139" y="732212"/>
            <a:ext cx="4267938" cy="1157274"/>
            <a:chOff x="466296" y="500169"/>
            <a:chExt cx="2888378" cy="783199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6D2B5DA-4EB7-5702-6706-0373A59E24DC}"/>
                </a:ext>
              </a:extLst>
            </p:cNvPr>
            <p:cNvSpPr/>
            <p:nvPr/>
          </p:nvSpPr>
          <p:spPr>
            <a:xfrm>
              <a:off x="674116" y="500169"/>
              <a:ext cx="134527" cy="354810"/>
            </a:xfrm>
            <a:custGeom>
              <a:avLst/>
              <a:gdLst>
                <a:gd name="connsiteX0" fmla="*/ 77013 w 134527"/>
                <a:gd name="connsiteY0" fmla="*/ 16128 h 354810"/>
                <a:gd name="connsiteX1" fmla="*/ 67235 w 134527"/>
                <a:gd name="connsiteY1" fmla="*/ 0 h 354810"/>
                <a:gd name="connsiteX2" fmla="*/ 57524 w 134527"/>
                <a:gd name="connsiteY2" fmla="*/ 16128 h 354810"/>
                <a:gd name="connsiteX3" fmla="*/ 16605 w 134527"/>
                <a:gd name="connsiteY3" fmla="*/ 254112 h 354810"/>
                <a:gd name="connsiteX4" fmla="*/ 67235 w 134527"/>
                <a:gd name="connsiteY4" fmla="*/ 354811 h 354810"/>
                <a:gd name="connsiteX5" fmla="*/ 117932 w 134527"/>
                <a:gd name="connsiteY5" fmla="*/ 254112 h 354810"/>
                <a:gd name="connsiteX6" fmla="*/ 77013 w 134527"/>
                <a:gd name="connsiteY6" fmla="*/ 16128 h 35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527" h="354810">
                  <a:moveTo>
                    <a:pt x="77013" y="16128"/>
                  </a:moveTo>
                  <a:cubicBezTo>
                    <a:pt x="74736" y="12462"/>
                    <a:pt x="67235" y="0"/>
                    <a:pt x="67235" y="0"/>
                  </a:cubicBezTo>
                  <a:cubicBezTo>
                    <a:pt x="67235" y="0"/>
                    <a:pt x="60136" y="12462"/>
                    <a:pt x="57524" y="16128"/>
                  </a:cubicBezTo>
                  <a:cubicBezTo>
                    <a:pt x="31540" y="58380"/>
                    <a:pt x="-29202" y="157212"/>
                    <a:pt x="16605" y="254112"/>
                  </a:cubicBezTo>
                  <a:cubicBezTo>
                    <a:pt x="52502" y="330086"/>
                    <a:pt x="67235" y="354811"/>
                    <a:pt x="67235" y="354811"/>
                  </a:cubicBezTo>
                  <a:cubicBezTo>
                    <a:pt x="67235" y="354811"/>
                    <a:pt x="81969" y="330086"/>
                    <a:pt x="117932" y="254112"/>
                  </a:cubicBezTo>
                  <a:cubicBezTo>
                    <a:pt x="163740" y="157212"/>
                    <a:pt x="102930" y="58380"/>
                    <a:pt x="77013" y="16128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59EA971-83A5-F94A-BB50-AB5158DD5313}"/>
                </a:ext>
              </a:extLst>
            </p:cNvPr>
            <p:cNvSpPr/>
            <p:nvPr/>
          </p:nvSpPr>
          <p:spPr>
            <a:xfrm>
              <a:off x="466296" y="708030"/>
              <a:ext cx="550178" cy="575338"/>
            </a:xfrm>
            <a:custGeom>
              <a:avLst/>
              <a:gdLst>
                <a:gd name="connsiteX0" fmla="*/ 416966 w 550178"/>
                <a:gd name="connsiteY0" fmla="*/ 67110 h 575338"/>
                <a:gd name="connsiteX1" fmla="*/ 416966 w 550178"/>
                <a:gd name="connsiteY1" fmla="*/ 0 h 575338"/>
                <a:gd name="connsiteX2" fmla="*/ 317247 w 550178"/>
                <a:gd name="connsiteY2" fmla="*/ 144683 h 575338"/>
                <a:gd name="connsiteX3" fmla="*/ 290459 w 550178"/>
                <a:gd name="connsiteY3" fmla="*/ 247448 h 575338"/>
                <a:gd name="connsiteX4" fmla="*/ 290459 w 550178"/>
                <a:gd name="connsiteY4" fmla="*/ 420721 h 575338"/>
                <a:gd name="connsiteX5" fmla="*/ 370355 w 550178"/>
                <a:gd name="connsiteY5" fmla="*/ 313025 h 575338"/>
                <a:gd name="connsiteX6" fmla="*/ 417234 w 550178"/>
                <a:gd name="connsiteY6" fmla="*/ 149415 h 575338"/>
                <a:gd name="connsiteX7" fmla="*/ 417234 w 550178"/>
                <a:gd name="connsiteY7" fmla="*/ 110029 h 575338"/>
                <a:gd name="connsiteX8" fmla="*/ 467878 w 550178"/>
                <a:gd name="connsiteY8" fmla="*/ 442795 h 575338"/>
                <a:gd name="connsiteX9" fmla="*/ 133480 w 550178"/>
                <a:gd name="connsiteY9" fmla="*/ 493192 h 575338"/>
                <a:gd name="connsiteX10" fmla="*/ 82836 w 550178"/>
                <a:gd name="connsiteY10" fmla="*/ 160426 h 575338"/>
                <a:gd name="connsiteX11" fmla="*/ 133480 w 550178"/>
                <a:gd name="connsiteY11" fmla="*/ 110029 h 575338"/>
                <a:gd name="connsiteX12" fmla="*/ 133480 w 550178"/>
                <a:gd name="connsiteY12" fmla="*/ 149415 h 575338"/>
                <a:gd name="connsiteX13" fmla="*/ 180359 w 550178"/>
                <a:gd name="connsiteY13" fmla="*/ 313025 h 575338"/>
                <a:gd name="connsiteX14" fmla="*/ 259384 w 550178"/>
                <a:gd name="connsiteY14" fmla="*/ 420388 h 575338"/>
                <a:gd name="connsiteX15" fmla="*/ 259384 w 550178"/>
                <a:gd name="connsiteY15" fmla="*/ 247448 h 575338"/>
                <a:gd name="connsiteX16" fmla="*/ 232931 w 550178"/>
                <a:gd name="connsiteY16" fmla="*/ 144683 h 575338"/>
                <a:gd name="connsiteX17" fmla="*/ 133212 w 550178"/>
                <a:gd name="connsiteY17" fmla="*/ 0 h 575338"/>
                <a:gd name="connsiteX18" fmla="*/ 133212 w 550178"/>
                <a:gd name="connsiteY18" fmla="*/ 67110 h 575338"/>
                <a:gd name="connsiteX19" fmla="*/ 39457 w 550178"/>
                <a:gd name="connsiteY19" fmla="*/ 442776 h 575338"/>
                <a:gd name="connsiteX20" fmla="*/ 416966 w 550178"/>
                <a:gd name="connsiteY20" fmla="*/ 536073 h 575338"/>
                <a:gd name="connsiteX21" fmla="*/ 510721 w 550178"/>
                <a:gd name="connsiteY21" fmla="*/ 160407 h 575338"/>
                <a:gd name="connsiteX22" fmla="*/ 416966 w 550178"/>
                <a:gd name="connsiteY22" fmla="*/ 67110 h 57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0178" h="575338">
                  <a:moveTo>
                    <a:pt x="416966" y="67110"/>
                  </a:moveTo>
                  <a:lnTo>
                    <a:pt x="416966" y="0"/>
                  </a:lnTo>
                  <a:lnTo>
                    <a:pt x="317247" y="144683"/>
                  </a:lnTo>
                  <a:cubicBezTo>
                    <a:pt x="308072" y="158012"/>
                    <a:pt x="290459" y="179405"/>
                    <a:pt x="290459" y="247448"/>
                  </a:cubicBezTo>
                  <a:lnTo>
                    <a:pt x="290459" y="420721"/>
                  </a:lnTo>
                  <a:lnTo>
                    <a:pt x="370355" y="313025"/>
                  </a:lnTo>
                  <a:cubicBezTo>
                    <a:pt x="423931" y="248114"/>
                    <a:pt x="416095" y="171274"/>
                    <a:pt x="417234" y="149415"/>
                  </a:cubicBezTo>
                  <a:lnTo>
                    <a:pt x="417234" y="110029"/>
                  </a:lnTo>
                  <a:cubicBezTo>
                    <a:pt x="523561" y="188003"/>
                    <a:pt x="546235" y="336987"/>
                    <a:pt x="467878" y="442795"/>
                  </a:cubicBezTo>
                  <a:cubicBezTo>
                    <a:pt x="389522" y="548602"/>
                    <a:pt x="239806" y="571166"/>
                    <a:pt x="133480" y="493192"/>
                  </a:cubicBezTo>
                  <a:cubicBezTo>
                    <a:pt x="27153" y="415218"/>
                    <a:pt x="4479" y="266233"/>
                    <a:pt x="82836" y="160426"/>
                  </a:cubicBezTo>
                  <a:cubicBezTo>
                    <a:pt x="97079" y="141192"/>
                    <a:pt x="114152" y="124203"/>
                    <a:pt x="133480" y="110029"/>
                  </a:cubicBezTo>
                  <a:lnTo>
                    <a:pt x="133480" y="149415"/>
                  </a:lnTo>
                  <a:cubicBezTo>
                    <a:pt x="134351" y="171274"/>
                    <a:pt x="126314" y="248114"/>
                    <a:pt x="180359" y="313025"/>
                  </a:cubicBezTo>
                  <a:lnTo>
                    <a:pt x="259384" y="420388"/>
                  </a:lnTo>
                  <a:lnTo>
                    <a:pt x="259384" y="247448"/>
                  </a:lnTo>
                  <a:cubicBezTo>
                    <a:pt x="259384" y="179405"/>
                    <a:pt x="242106" y="158279"/>
                    <a:pt x="232931" y="144683"/>
                  </a:cubicBezTo>
                  <a:lnTo>
                    <a:pt x="133212" y="0"/>
                  </a:lnTo>
                  <a:lnTo>
                    <a:pt x="133212" y="67110"/>
                  </a:lnTo>
                  <a:cubicBezTo>
                    <a:pt x="3076" y="145084"/>
                    <a:pt x="-38899" y="313276"/>
                    <a:pt x="39457" y="442776"/>
                  </a:cubicBezTo>
                  <a:cubicBezTo>
                    <a:pt x="117814" y="572277"/>
                    <a:pt x="286830" y="614047"/>
                    <a:pt x="416966" y="536073"/>
                  </a:cubicBezTo>
                  <a:cubicBezTo>
                    <a:pt x="547102" y="458099"/>
                    <a:pt x="589077" y="289908"/>
                    <a:pt x="510721" y="160407"/>
                  </a:cubicBezTo>
                  <a:cubicBezTo>
                    <a:pt x="487582" y="122166"/>
                    <a:pt x="455395" y="90136"/>
                    <a:pt x="416966" y="67110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DBF2CD7-EF38-6BE9-C8A2-056C0FA3C66E}"/>
                </a:ext>
              </a:extLst>
            </p:cNvPr>
            <p:cNvSpPr/>
            <p:nvPr/>
          </p:nvSpPr>
          <p:spPr>
            <a:xfrm>
              <a:off x="1181883" y="1075703"/>
              <a:ext cx="137825" cy="144350"/>
            </a:xfrm>
            <a:custGeom>
              <a:avLst/>
              <a:gdLst>
                <a:gd name="connsiteX0" fmla="*/ 68913 w 137825"/>
                <a:gd name="connsiteY0" fmla="*/ 0 h 144350"/>
                <a:gd name="connsiteX1" fmla="*/ 0 w 137825"/>
                <a:gd name="connsiteY1" fmla="*/ 71242 h 144350"/>
                <a:gd name="connsiteX2" fmla="*/ 0 w 137825"/>
                <a:gd name="connsiteY2" fmla="*/ 73375 h 144350"/>
                <a:gd name="connsiteX3" fmla="*/ 68645 w 137825"/>
                <a:gd name="connsiteY3" fmla="*/ 144350 h 144350"/>
                <a:gd name="connsiteX4" fmla="*/ 137825 w 137825"/>
                <a:gd name="connsiteY4" fmla="*/ 73108 h 144350"/>
                <a:gd name="connsiteX5" fmla="*/ 137825 w 137825"/>
                <a:gd name="connsiteY5" fmla="*/ 70909 h 144350"/>
                <a:gd name="connsiteX6" fmla="*/ 68913 w 137825"/>
                <a:gd name="connsiteY6" fmla="*/ 0 h 144350"/>
                <a:gd name="connsiteX7" fmla="*/ 114788 w 137825"/>
                <a:gd name="connsiteY7" fmla="*/ 73308 h 144350"/>
                <a:gd name="connsiteX8" fmla="*/ 68913 w 137825"/>
                <a:gd name="connsiteY8" fmla="*/ 125890 h 144350"/>
                <a:gd name="connsiteX9" fmla="*/ 23105 w 137825"/>
                <a:gd name="connsiteY9" fmla="*/ 73308 h 144350"/>
                <a:gd name="connsiteX10" fmla="*/ 23105 w 137825"/>
                <a:gd name="connsiteY10" fmla="*/ 71175 h 144350"/>
                <a:gd name="connsiteX11" fmla="*/ 68913 w 137825"/>
                <a:gd name="connsiteY11" fmla="*/ 18394 h 144350"/>
                <a:gd name="connsiteX12" fmla="*/ 114788 w 137825"/>
                <a:gd name="connsiteY12" fmla="*/ 71709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825" h="144350">
                  <a:moveTo>
                    <a:pt x="68913" y="0"/>
                  </a:moveTo>
                  <a:cubicBezTo>
                    <a:pt x="29266" y="0"/>
                    <a:pt x="0" y="29390"/>
                    <a:pt x="0" y="71242"/>
                  </a:cubicBezTo>
                  <a:lnTo>
                    <a:pt x="0" y="73375"/>
                  </a:lnTo>
                  <a:cubicBezTo>
                    <a:pt x="0" y="114227"/>
                    <a:pt x="28730" y="144350"/>
                    <a:pt x="68645" y="144350"/>
                  </a:cubicBezTo>
                  <a:cubicBezTo>
                    <a:pt x="108559" y="144350"/>
                    <a:pt x="137825" y="115294"/>
                    <a:pt x="137825" y="73108"/>
                  </a:cubicBezTo>
                  <a:lnTo>
                    <a:pt x="137825" y="70909"/>
                  </a:lnTo>
                  <a:cubicBezTo>
                    <a:pt x="137825" y="29123"/>
                    <a:pt x="108626" y="0"/>
                    <a:pt x="68913" y="0"/>
                  </a:cubicBezTo>
                  <a:close/>
                  <a:moveTo>
                    <a:pt x="114788" y="73308"/>
                  </a:moveTo>
                  <a:cubicBezTo>
                    <a:pt x="114788" y="104830"/>
                    <a:pt x="97107" y="125890"/>
                    <a:pt x="68913" y="125890"/>
                  </a:cubicBezTo>
                  <a:cubicBezTo>
                    <a:pt x="40718" y="125890"/>
                    <a:pt x="23105" y="105364"/>
                    <a:pt x="23105" y="73308"/>
                  </a:cubicBezTo>
                  <a:lnTo>
                    <a:pt x="23105" y="71175"/>
                  </a:lnTo>
                  <a:cubicBezTo>
                    <a:pt x="23105" y="39186"/>
                    <a:pt x="40785" y="18394"/>
                    <a:pt x="68913" y="18394"/>
                  </a:cubicBezTo>
                  <a:cubicBezTo>
                    <a:pt x="97040" y="18394"/>
                    <a:pt x="114788" y="39186"/>
                    <a:pt x="114788" y="7170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427A15A-D7E2-E56C-BC3E-01CF8B0524AA}"/>
                </a:ext>
              </a:extLst>
            </p:cNvPr>
            <p:cNvSpPr/>
            <p:nvPr/>
          </p:nvSpPr>
          <p:spPr>
            <a:xfrm>
              <a:off x="1333371" y="1010641"/>
              <a:ext cx="78556" cy="207079"/>
            </a:xfrm>
            <a:custGeom>
              <a:avLst/>
              <a:gdLst>
                <a:gd name="connsiteX0" fmla="*/ 62751 w 78556"/>
                <a:gd name="connsiteY0" fmla="*/ 18411 h 207079"/>
                <a:gd name="connsiteX1" fmla="*/ 78556 w 78556"/>
                <a:gd name="connsiteY1" fmla="*/ 21344 h 207079"/>
                <a:gd name="connsiteX2" fmla="*/ 78556 w 78556"/>
                <a:gd name="connsiteY2" fmla="*/ 2683 h 207079"/>
                <a:gd name="connsiteX3" fmla="*/ 61948 w 78556"/>
                <a:gd name="connsiteY3" fmla="*/ 18 h 207079"/>
                <a:gd name="connsiteX4" fmla="*/ 20091 w 78556"/>
                <a:gd name="connsiteY4" fmla="*/ 44869 h 207079"/>
                <a:gd name="connsiteX5" fmla="*/ 20091 w 78556"/>
                <a:gd name="connsiteY5" fmla="*/ 68327 h 207079"/>
                <a:gd name="connsiteX6" fmla="*/ 0 w 78556"/>
                <a:gd name="connsiteY6" fmla="*/ 68327 h 207079"/>
                <a:gd name="connsiteX7" fmla="*/ 0 w 78556"/>
                <a:gd name="connsiteY7" fmla="*/ 85655 h 207079"/>
                <a:gd name="connsiteX8" fmla="*/ 20091 w 78556"/>
                <a:gd name="connsiteY8" fmla="*/ 85655 h 207079"/>
                <a:gd name="connsiteX9" fmla="*/ 20091 w 78556"/>
                <a:gd name="connsiteY9" fmla="*/ 189752 h 207079"/>
                <a:gd name="connsiteX10" fmla="*/ 536 w 78556"/>
                <a:gd name="connsiteY10" fmla="*/ 189752 h 207079"/>
                <a:gd name="connsiteX11" fmla="*/ 536 w 78556"/>
                <a:gd name="connsiteY11" fmla="*/ 207079 h 207079"/>
                <a:gd name="connsiteX12" fmla="*/ 67506 w 78556"/>
                <a:gd name="connsiteY12" fmla="*/ 207079 h 207079"/>
                <a:gd name="connsiteX13" fmla="*/ 67506 w 78556"/>
                <a:gd name="connsiteY13" fmla="*/ 189752 h 207079"/>
                <a:gd name="connsiteX14" fmla="*/ 42258 w 78556"/>
                <a:gd name="connsiteY14" fmla="*/ 189752 h 207079"/>
                <a:gd name="connsiteX15" fmla="*/ 42258 w 78556"/>
                <a:gd name="connsiteY15" fmla="*/ 85588 h 207079"/>
                <a:gd name="connsiteX16" fmla="*/ 76614 w 78556"/>
                <a:gd name="connsiteY16" fmla="*/ 85588 h 207079"/>
                <a:gd name="connsiteX17" fmla="*/ 76614 w 78556"/>
                <a:gd name="connsiteY17" fmla="*/ 68261 h 207079"/>
                <a:gd name="connsiteX18" fmla="*/ 42258 w 78556"/>
                <a:gd name="connsiteY18" fmla="*/ 68261 h 207079"/>
                <a:gd name="connsiteX19" fmla="*/ 42258 w 78556"/>
                <a:gd name="connsiteY19" fmla="*/ 42670 h 207079"/>
                <a:gd name="connsiteX20" fmla="*/ 62751 w 78556"/>
                <a:gd name="connsiteY20" fmla="*/ 18411 h 2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556" h="207079">
                  <a:moveTo>
                    <a:pt x="62751" y="18411"/>
                  </a:moveTo>
                  <a:cubicBezTo>
                    <a:pt x="68168" y="18277"/>
                    <a:pt x="73552" y="19276"/>
                    <a:pt x="78556" y="21344"/>
                  </a:cubicBezTo>
                  <a:lnTo>
                    <a:pt x="78556" y="2683"/>
                  </a:lnTo>
                  <a:cubicBezTo>
                    <a:pt x="73238" y="764"/>
                    <a:pt x="67603" y="-140"/>
                    <a:pt x="61948" y="18"/>
                  </a:cubicBezTo>
                  <a:cubicBezTo>
                    <a:pt x="34021" y="18"/>
                    <a:pt x="20091" y="16279"/>
                    <a:pt x="20091" y="44869"/>
                  </a:cubicBezTo>
                  <a:lnTo>
                    <a:pt x="20091" y="68327"/>
                  </a:lnTo>
                  <a:lnTo>
                    <a:pt x="0" y="68327"/>
                  </a:lnTo>
                  <a:lnTo>
                    <a:pt x="0" y="85655"/>
                  </a:lnTo>
                  <a:lnTo>
                    <a:pt x="20091" y="85655"/>
                  </a:lnTo>
                  <a:lnTo>
                    <a:pt x="20091" y="189752"/>
                  </a:lnTo>
                  <a:lnTo>
                    <a:pt x="536" y="189752"/>
                  </a:lnTo>
                  <a:lnTo>
                    <a:pt x="536" y="207079"/>
                  </a:lnTo>
                  <a:lnTo>
                    <a:pt x="67506" y="207079"/>
                  </a:lnTo>
                  <a:lnTo>
                    <a:pt x="67506" y="189752"/>
                  </a:lnTo>
                  <a:lnTo>
                    <a:pt x="42258" y="189752"/>
                  </a:lnTo>
                  <a:lnTo>
                    <a:pt x="42258" y="85588"/>
                  </a:lnTo>
                  <a:lnTo>
                    <a:pt x="76614" y="85588"/>
                  </a:lnTo>
                  <a:lnTo>
                    <a:pt x="76614" y="68261"/>
                  </a:lnTo>
                  <a:lnTo>
                    <a:pt x="42258" y="68261"/>
                  </a:lnTo>
                  <a:lnTo>
                    <a:pt x="42258" y="42670"/>
                  </a:lnTo>
                  <a:cubicBezTo>
                    <a:pt x="42325" y="28008"/>
                    <a:pt x="47951" y="18411"/>
                    <a:pt x="62751" y="1841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E5DD36E-B2E4-263A-778E-CA522E009E49}"/>
                </a:ext>
              </a:extLst>
            </p:cNvPr>
            <p:cNvSpPr/>
            <p:nvPr/>
          </p:nvSpPr>
          <p:spPr>
            <a:xfrm>
              <a:off x="1697155" y="1075623"/>
              <a:ext cx="236874" cy="142030"/>
            </a:xfrm>
            <a:custGeom>
              <a:avLst/>
              <a:gdLst>
                <a:gd name="connsiteX0" fmla="*/ 217252 w 236874"/>
                <a:gd name="connsiteY0" fmla="*/ 124703 h 142030"/>
                <a:gd name="connsiteX1" fmla="*/ 217252 w 236874"/>
                <a:gd name="connsiteY1" fmla="*/ 55594 h 142030"/>
                <a:gd name="connsiteX2" fmla="*/ 170842 w 236874"/>
                <a:gd name="connsiteY2" fmla="*/ 80 h 142030"/>
                <a:gd name="connsiteX3" fmla="*/ 124431 w 236874"/>
                <a:gd name="connsiteY3" fmla="*/ 28403 h 142030"/>
                <a:gd name="connsiteX4" fmla="*/ 83445 w 236874"/>
                <a:gd name="connsiteY4" fmla="*/ 80 h 142030"/>
                <a:gd name="connsiteX5" fmla="*/ 42392 w 236874"/>
                <a:gd name="connsiteY5" fmla="*/ 25471 h 142030"/>
                <a:gd name="connsiteX6" fmla="*/ 42392 w 236874"/>
                <a:gd name="connsiteY6" fmla="*/ 3279 h 142030"/>
                <a:gd name="connsiteX7" fmla="*/ 0 w 236874"/>
                <a:gd name="connsiteY7" fmla="*/ 3279 h 142030"/>
                <a:gd name="connsiteX8" fmla="*/ 0 w 236874"/>
                <a:gd name="connsiteY8" fmla="*/ 20606 h 142030"/>
                <a:gd name="connsiteX9" fmla="*/ 20091 w 236874"/>
                <a:gd name="connsiteY9" fmla="*/ 20606 h 142030"/>
                <a:gd name="connsiteX10" fmla="*/ 20091 w 236874"/>
                <a:gd name="connsiteY10" fmla="*/ 124703 h 142030"/>
                <a:gd name="connsiteX11" fmla="*/ 469 w 236874"/>
                <a:gd name="connsiteY11" fmla="*/ 124703 h 142030"/>
                <a:gd name="connsiteX12" fmla="*/ 469 w 236874"/>
                <a:gd name="connsiteY12" fmla="*/ 142031 h 142030"/>
                <a:gd name="connsiteX13" fmla="*/ 62417 w 236874"/>
                <a:gd name="connsiteY13" fmla="*/ 142031 h 142030"/>
                <a:gd name="connsiteX14" fmla="*/ 62417 w 236874"/>
                <a:gd name="connsiteY14" fmla="*/ 124703 h 142030"/>
                <a:gd name="connsiteX15" fmla="*/ 42325 w 236874"/>
                <a:gd name="connsiteY15" fmla="*/ 124703 h 142030"/>
                <a:gd name="connsiteX16" fmla="*/ 42325 w 236874"/>
                <a:gd name="connsiteY16" fmla="*/ 56660 h 142030"/>
                <a:gd name="connsiteX17" fmla="*/ 75184 w 236874"/>
                <a:gd name="connsiteY17" fmla="*/ 19398 h 142030"/>
                <a:gd name="connsiteX18" fmla="*/ 78556 w 236874"/>
                <a:gd name="connsiteY18" fmla="*/ 19340 h 142030"/>
                <a:gd name="connsiteX19" fmla="*/ 107488 w 236874"/>
                <a:gd name="connsiteY19" fmla="*/ 53995 h 142030"/>
                <a:gd name="connsiteX20" fmla="*/ 107488 w 236874"/>
                <a:gd name="connsiteY20" fmla="*/ 124703 h 142030"/>
                <a:gd name="connsiteX21" fmla="*/ 87397 w 236874"/>
                <a:gd name="connsiteY21" fmla="*/ 124703 h 142030"/>
                <a:gd name="connsiteX22" fmla="*/ 87397 w 236874"/>
                <a:gd name="connsiteY22" fmla="*/ 142031 h 142030"/>
                <a:gd name="connsiteX23" fmla="*/ 149880 w 236874"/>
                <a:gd name="connsiteY23" fmla="*/ 142031 h 142030"/>
                <a:gd name="connsiteX24" fmla="*/ 149880 w 236874"/>
                <a:gd name="connsiteY24" fmla="*/ 124703 h 142030"/>
                <a:gd name="connsiteX25" fmla="*/ 129789 w 236874"/>
                <a:gd name="connsiteY25" fmla="*/ 124703 h 142030"/>
                <a:gd name="connsiteX26" fmla="*/ 129789 w 236874"/>
                <a:gd name="connsiteY26" fmla="*/ 56660 h 142030"/>
                <a:gd name="connsiteX27" fmla="*/ 162647 w 236874"/>
                <a:gd name="connsiteY27" fmla="*/ 19398 h 142030"/>
                <a:gd name="connsiteX28" fmla="*/ 166020 w 236874"/>
                <a:gd name="connsiteY28" fmla="*/ 19340 h 142030"/>
                <a:gd name="connsiteX29" fmla="*/ 195018 w 236874"/>
                <a:gd name="connsiteY29" fmla="*/ 53995 h 142030"/>
                <a:gd name="connsiteX30" fmla="*/ 195018 w 236874"/>
                <a:gd name="connsiteY30" fmla="*/ 124703 h 142030"/>
                <a:gd name="connsiteX31" fmla="*/ 174927 w 236874"/>
                <a:gd name="connsiteY31" fmla="*/ 124703 h 142030"/>
                <a:gd name="connsiteX32" fmla="*/ 174927 w 236874"/>
                <a:gd name="connsiteY32" fmla="*/ 142031 h 142030"/>
                <a:gd name="connsiteX33" fmla="*/ 236875 w 236874"/>
                <a:gd name="connsiteY33" fmla="*/ 142031 h 142030"/>
                <a:gd name="connsiteX34" fmla="*/ 236875 w 236874"/>
                <a:gd name="connsiteY34" fmla="*/ 124703 h 14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6874" h="142030">
                  <a:moveTo>
                    <a:pt x="217252" y="124703"/>
                  </a:moveTo>
                  <a:lnTo>
                    <a:pt x="217252" y="55594"/>
                  </a:lnTo>
                  <a:cubicBezTo>
                    <a:pt x="217252" y="15008"/>
                    <a:pt x="195822" y="80"/>
                    <a:pt x="170842" y="80"/>
                  </a:cubicBezTo>
                  <a:cubicBezTo>
                    <a:pt x="151216" y="-37"/>
                    <a:pt x="133224" y="10943"/>
                    <a:pt x="124431" y="28403"/>
                  </a:cubicBezTo>
                  <a:cubicBezTo>
                    <a:pt x="119029" y="10642"/>
                    <a:pt x="102057" y="-1087"/>
                    <a:pt x="83445" y="80"/>
                  </a:cubicBezTo>
                  <a:cubicBezTo>
                    <a:pt x="65852" y="-525"/>
                    <a:pt x="49635" y="9505"/>
                    <a:pt x="42392" y="25471"/>
                  </a:cubicBezTo>
                  <a:lnTo>
                    <a:pt x="42392" y="3279"/>
                  </a:lnTo>
                  <a:lnTo>
                    <a:pt x="0" y="3279"/>
                  </a:lnTo>
                  <a:lnTo>
                    <a:pt x="0" y="20606"/>
                  </a:lnTo>
                  <a:lnTo>
                    <a:pt x="20091" y="20606"/>
                  </a:lnTo>
                  <a:lnTo>
                    <a:pt x="20091" y="124703"/>
                  </a:lnTo>
                  <a:lnTo>
                    <a:pt x="469" y="124703"/>
                  </a:lnTo>
                  <a:lnTo>
                    <a:pt x="469" y="142031"/>
                  </a:lnTo>
                  <a:lnTo>
                    <a:pt x="62417" y="142031"/>
                  </a:lnTo>
                  <a:lnTo>
                    <a:pt x="62417" y="124703"/>
                  </a:lnTo>
                  <a:lnTo>
                    <a:pt x="42325" y="124703"/>
                  </a:lnTo>
                  <a:lnTo>
                    <a:pt x="42325" y="56660"/>
                  </a:lnTo>
                  <a:cubicBezTo>
                    <a:pt x="41059" y="37341"/>
                    <a:pt x="55770" y="20658"/>
                    <a:pt x="75184" y="19398"/>
                  </a:cubicBezTo>
                  <a:cubicBezTo>
                    <a:pt x="76306" y="19325"/>
                    <a:pt x="77432" y="19306"/>
                    <a:pt x="78556" y="19340"/>
                  </a:cubicBezTo>
                  <a:cubicBezTo>
                    <a:pt x="97844" y="19340"/>
                    <a:pt x="107488" y="29470"/>
                    <a:pt x="107488" y="53995"/>
                  </a:cubicBezTo>
                  <a:lnTo>
                    <a:pt x="107488" y="124703"/>
                  </a:lnTo>
                  <a:lnTo>
                    <a:pt x="87397" y="124703"/>
                  </a:lnTo>
                  <a:lnTo>
                    <a:pt x="87397" y="142031"/>
                  </a:lnTo>
                  <a:lnTo>
                    <a:pt x="149880" y="142031"/>
                  </a:lnTo>
                  <a:lnTo>
                    <a:pt x="149880" y="124703"/>
                  </a:lnTo>
                  <a:lnTo>
                    <a:pt x="129789" y="124703"/>
                  </a:lnTo>
                  <a:lnTo>
                    <a:pt x="129789" y="56660"/>
                  </a:lnTo>
                  <a:cubicBezTo>
                    <a:pt x="128522" y="37341"/>
                    <a:pt x="143233" y="20658"/>
                    <a:pt x="162647" y="19398"/>
                  </a:cubicBezTo>
                  <a:cubicBezTo>
                    <a:pt x="163770" y="19325"/>
                    <a:pt x="164895" y="19306"/>
                    <a:pt x="166020" y="19340"/>
                  </a:cubicBezTo>
                  <a:cubicBezTo>
                    <a:pt x="185307" y="19340"/>
                    <a:pt x="195018" y="29470"/>
                    <a:pt x="195018" y="53995"/>
                  </a:cubicBezTo>
                  <a:lnTo>
                    <a:pt x="195018" y="124703"/>
                  </a:lnTo>
                  <a:lnTo>
                    <a:pt x="174927" y="124703"/>
                  </a:lnTo>
                  <a:lnTo>
                    <a:pt x="174927" y="142031"/>
                  </a:lnTo>
                  <a:lnTo>
                    <a:pt x="236875" y="142031"/>
                  </a:lnTo>
                  <a:lnTo>
                    <a:pt x="236875" y="12470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200861-DC53-7B06-6706-2857F935B74A}"/>
                </a:ext>
              </a:extLst>
            </p:cNvPr>
            <p:cNvSpPr/>
            <p:nvPr/>
          </p:nvSpPr>
          <p:spPr>
            <a:xfrm>
              <a:off x="1477625" y="1027053"/>
              <a:ext cx="202116" cy="190600"/>
            </a:xfrm>
            <a:custGeom>
              <a:avLst/>
              <a:gdLst>
                <a:gd name="connsiteX0" fmla="*/ 183432 w 202116"/>
                <a:gd name="connsiteY0" fmla="*/ 173273 h 190600"/>
                <a:gd name="connsiteX1" fmla="*/ 116931 w 202116"/>
                <a:gd name="connsiteY1" fmla="*/ 0 h 190600"/>
                <a:gd name="connsiteX2" fmla="*/ 85789 w 202116"/>
                <a:gd name="connsiteY2" fmla="*/ 0 h 190600"/>
                <a:gd name="connsiteX3" fmla="*/ 18283 w 202116"/>
                <a:gd name="connsiteY3" fmla="*/ 173273 h 190600"/>
                <a:gd name="connsiteX4" fmla="*/ 0 w 202116"/>
                <a:gd name="connsiteY4" fmla="*/ 173273 h 190600"/>
                <a:gd name="connsiteX5" fmla="*/ 0 w 202116"/>
                <a:gd name="connsiteY5" fmla="*/ 190601 h 190600"/>
                <a:gd name="connsiteX6" fmla="*/ 61680 w 202116"/>
                <a:gd name="connsiteY6" fmla="*/ 190601 h 190600"/>
                <a:gd name="connsiteX7" fmla="*/ 61680 w 202116"/>
                <a:gd name="connsiteY7" fmla="*/ 173273 h 190600"/>
                <a:gd name="connsiteX8" fmla="*/ 40182 w 202116"/>
                <a:gd name="connsiteY8" fmla="*/ 173273 h 190600"/>
                <a:gd name="connsiteX9" fmla="*/ 58465 w 202116"/>
                <a:gd name="connsiteY9" fmla="*/ 125223 h 190600"/>
                <a:gd name="connsiteX10" fmla="*/ 141977 w 202116"/>
                <a:gd name="connsiteY10" fmla="*/ 125223 h 190600"/>
                <a:gd name="connsiteX11" fmla="*/ 160260 w 202116"/>
                <a:gd name="connsiteY11" fmla="*/ 173273 h 190600"/>
                <a:gd name="connsiteX12" fmla="*/ 139366 w 202116"/>
                <a:gd name="connsiteY12" fmla="*/ 173273 h 190600"/>
                <a:gd name="connsiteX13" fmla="*/ 139366 w 202116"/>
                <a:gd name="connsiteY13" fmla="*/ 190601 h 190600"/>
                <a:gd name="connsiteX14" fmla="*/ 202117 w 202116"/>
                <a:gd name="connsiteY14" fmla="*/ 190601 h 190600"/>
                <a:gd name="connsiteX15" fmla="*/ 202117 w 202116"/>
                <a:gd name="connsiteY15" fmla="*/ 173273 h 190600"/>
                <a:gd name="connsiteX16" fmla="*/ 65497 w 202116"/>
                <a:gd name="connsiteY16" fmla="*/ 107363 h 190600"/>
                <a:gd name="connsiteX17" fmla="*/ 99786 w 202116"/>
                <a:gd name="connsiteY17" fmla="*/ 19060 h 190600"/>
                <a:gd name="connsiteX18" fmla="*/ 100858 w 202116"/>
                <a:gd name="connsiteY18" fmla="*/ 19060 h 190600"/>
                <a:gd name="connsiteX19" fmla="*/ 135080 w 202116"/>
                <a:gd name="connsiteY19" fmla="*/ 107363 h 1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2116" h="190600">
                  <a:moveTo>
                    <a:pt x="183432" y="173273"/>
                  </a:moveTo>
                  <a:lnTo>
                    <a:pt x="116931" y="0"/>
                  </a:lnTo>
                  <a:lnTo>
                    <a:pt x="85789" y="0"/>
                  </a:lnTo>
                  <a:lnTo>
                    <a:pt x="18283" y="173273"/>
                  </a:lnTo>
                  <a:lnTo>
                    <a:pt x="0" y="173273"/>
                  </a:lnTo>
                  <a:lnTo>
                    <a:pt x="0" y="190601"/>
                  </a:lnTo>
                  <a:lnTo>
                    <a:pt x="61680" y="190601"/>
                  </a:lnTo>
                  <a:lnTo>
                    <a:pt x="61680" y="173273"/>
                  </a:lnTo>
                  <a:lnTo>
                    <a:pt x="40182" y="173273"/>
                  </a:lnTo>
                  <a:lnTo>
                    <a:pt x="58465" y="125223"/>
                  </a:lnTo>
                  <a:lnTo>
                    <a:pt x="141977" y="125223"/>
                  </a:lnTo>
                  <a:lnTo>
                    <a:pt x="160260" y="173273"/>
                  </a:lnTo>
                  <a:lnTo>
                    <a:pt x="139366" y="173273"/>
                  </a:lnTo>
                  <a:lnTo>
                    <a:pt x="139366" y="190601"/>
                  </a:lnTo>
                  <a:lnTo>
                    <a:pt x="202117" y="190601"/>
                  </a:lnTo>
                  <a:lnTo>
                    <a:pt x="202117" y="173273"/>
                  </a:lnTo>
                  <a:close/>
                  <a:moveTo>
                    <a:pt x="65497" y="107363"/>
                  </a:moveTo>
                  <a:lnTo>
                    <a:pt x="99786" y="19060"/>
                  </a:lnTo>
                  <a:lnTo>
                    <a:pt x="100858" y="19060"/>
                  </a:lnTo>
                  <a:lnTo>
                    <a:pt x="135080" y="10736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571972B-5E5A-564C-7F14-0D791326833E}"/>
                </a:ext>
              </a:extLst>
            </p:cNvPr>
            <p:cNvSpPr/>
            <p:nvPr/>
          </p:nvSpPr>
          <p:spPr>
            <a:xfrm>
              <a:off x="1175521" y="757080"/>
              <a:ext cx="170172" cy="196265"/>
            </a:xfrm>
            <a:custGeom>
              <a:avLst/>
              <a:gdLst>
                <a:gd name="connsiteX0" fmla="*/ 148072 w 170172"/>
                <a:gd name="connsiteY0" fmla="*/ 130488 h 196265"/>
                <a:gd name="connsiteX1" fmla="*/ 90142 w 170172"/>
                <a:gd name="connsiteY1" fmla="*/ 177139 h 196265"/>
                <a:gd name="connsiteX2" fmla="*/ 24176 w 170172"/>
                <a:gd name="connsiteY2" fmla="*/ 99232 h 196265"/>
                <a:gd name="connsiteX3" fmla="*/ 24176 w 170172"/>
                <a:gd name="connsiteY3" fmla="*/ 97100 h 196265"/>
                <a:gd name="connsiteX4" fmla="*/ 90410 w 170172"/>
                <a:gd name="connsiteY4" fmla="*/ 18394 h 196265"/>
                <a:gd name="connsiteX5" fmla="*/ 147268 w 170172"/>
                <a:gd name="connsiteY5" fmla="*/ 62378 h 196265"/>
                <a:gd name="connsiteX6" fmla="*/ 166824 w 170172"/>
                <a:gd name="connsiteY6" fmla="*/ 62378 h 196265"/>
                <a:gd name="connsiteX7" fmla="*/ 166824 w 170172"/>
                <a:gd name="connsiteY7" fmla="*/ 3732 h 196265"/>
                <a:gd name="connsiteX8" fmla="*/ 145929 w 170172"/>
                <a:gd name="connsiteY8" fmla="*/ 3732 h 196265"/>
                <a:gd name="connsiteX9" fmla="*/ 145929 w 170172"/>
                <a:gd name="connsiteY9" fmla="*/ 25658 h 196265"/>
                <a:gd name="connsiteX10" fmla="*/ 90946 w 170172"/>
                <a:gd name="connsiteY10" fmla="*/ 0 h 196265"/>
                <a:gd name="connsiteX11" fmla="*/ 0 w 170172"/>
                <a:gd name="connsiteY11" fmla="*/ 97433 h 196265"/>
                <a:gd name="connsiteX12" fmla="*/ 0 w 170172"/>
                <a:gd name="connsiteY12" fmla="*/ 99566 h 196265"/>
                <a:gd name="connsiteX13" fmla="*/ 89807 w 170172"/>
                <a:gd name="connsiteY13" fmla="*/ 196266 h 196265"/>
                <a:gd name="connsiteX14" fmla="*/ 170172 w 170172"/>
                <a:gd name="connsiteY14" fmla="*/ 130622 h 19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172" h="196265">
                  <a:moveTo>
                    <a:pt x="148072" y="130488"/>
                  </a:moveTo>
                  <a:cubicBezTo>
                    <a:pt x="142982" y="161744"/>
                    <a:pt x="121284" y="177139"/>
                    <a:pt x="90142" y="177139"/>
                  </a:cubicBezTo>
                  <a:cubicBezTo>
                    <a:pt x="48822" y="177139"/>
                    <a:pt x="24176" y="147816"/>
                    <a:pt x="24176" y="99232"/>
                  </a:cubicBezTo>
                  <a:lnTo>
                    <a:pt x="24176" y="97100"/>
                  </a:lnTo>
                  <a:cubicBezTo>
                    <a:pt x="24176" y="49050"/>
                    <a:pt x="50965" y="18394"/>
                    <a:pt x="90410" y="18394"/>
                  </a:cubicBezTo>
                  <a:cubicBezTo>
                    <a:pt x="119609" y="18394"/>
                    <a:pt x="139500" y="30656"/>
                    <a:pt x="147268" y="62378"/>
                  </a:cubicBezTo>
                  <a:lnTo>
                    <a:pt x="166824" y="62378"/>
                  </a:lnTo>
                  <a:lnTo>
                    <a:pt x="166824" y="3732"/>
                  </a:lnTo>
                  <a:lnTo>
                    <a:pt x="145929" y="3732"/>
                  </a:lnTo>
                  <a:lnTo>
                    <a:pt x="145929" y="25658"/>
                  </a:lnTo>
                  <a:cubicBezTo>
                    <a:pt x="136017" y="7797"/>
                    <a:pt x="115323" y="0"/>
                    <a:pt x="90946" y="0"/>
                  </a:cubicBezTo>
                  <a:cubicBezTo>
                    <a:pt x="38374" y="0"/>
                    <a:pt x="0" y="40853"/>
                    <a:pt x="0" y="97433"/>
                  </a:cubicBezTo>
                  <a:lnTo>
                    <a:pt x="0" y="99566"/>
                  </a:lnTo>
                  <a:cubicBezTo>
                    <a:pt x="201" y="158279"/>
                    <a:pt x="34222" y="196266"/>
                    <a:pt x="89807" y="196266"/>
                  </a:cubicBezTo>
                  <a:cubicBezTo>
                    <a:pt x="132669" y="196266"/>
                    <a:pt x="163475" y="174673"/>
                    <a:pt x="170172" y="13062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0034F35-D230-A975-18C6-18D2F8211DED}"/>
                </a:ext>
              </a:extLst>
            </p:cNvPr>
            <p:cNvSpPr/>
            <p:nvPr/>
          </p:nvSpPr>
          <p:spPr>
            <a:xfrm>
              <a:off x="1363775" y="811994"/>
              <a:ext cx="153094" cy="141220"/>
            </a:xfrm>
            <a:custGeom>
              <a:avLst/>
              <a:gdLst>
                <a:gd name="connsiteX0" fmla="*/ 133204 w 153094"/>
                <a:gd name="connsiteY0" fmla="*/ 121358 h 141220"/>
                <a:gd name="connsiteX1" fmla="*/ 133204 w 153094"/>
                <a:gd name="connsiteY1" fmla="*/ 67 h 141220"/>
                <a:gd name="connsiteX2" fmla="*/ 91348 w 153094"/>
                <a:gd name="connsiteY2" fmla="*/ 67 h 141220"/>
                <a:gd name="connsiteX3" fmla="*/ 91348 w 153094"/>
                <a:gd name="connsiteY3" fmla="*/ 17394 h 141220"/>
                <a:gd name="connsiteX4" fmla="*/ 110903 w 153094"/>
                <a:gd name="connsiteY4" fmla="*/ 17394 h 141220"/>
                <a:gd name="connsiteX5" fmla="*/ 110903 w 153094"/>
                <a:gd name="connsiteY5" fmla="*/ 83638 h 141220"/>
                <a:gd name="connsiteX6" fmla="*/ 76828 w 153094"/>
                <a:gd name="connsiteY6" fmla="*/ 121969 h 141220"/>
                <a:gd name="connsiteX7" fmla="*/ 73668 w 153094"/>
                <a:gd name="connsiteY7" fmla="*/ 122024 h 141220"/>
                <a:gd name="connsiteX8" fmla="*/ 41723 w 153094"/>
                <a:gd name="connsiteY8" fmla="*/ 86637 h 141220"/>
                <a:gd name="connsiteX9" fmla="*/ 41723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238 w 153094"/>
                <a:gd name="connsiteY15" fmla="*/ 115360 h 141220"/>
                <a:gd name="connsiteX16" fmla="*/ 111238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204" y="121358"/>
                  </a:moveTo>
                  <a:lnTo>
                    <a:pt x="133204" y="67"/>
                  </a:lnTo>
                  <a:lnTo>
                    <a:pt x="91348" y="67"/>
                  </a:lnTo>
                  <a:lnTo>
                    <a:pt x="91348" y="17394"/>
                  </a:lnTo>
                  <a:lnTo>
                    <a:pt x="110903" y="17394"/>
                  </a:lnTo>
                  <a:lnTo>
                    <a:pt x="110903" y="83638"/>
                  </a:lnTo>
                  <a:cubicBezTo>
                    <a:pt x="112130" y="103586"/>
                    <a:pt x="96875" y="120748"/>
                    <a:pt x="76828" y="121969"/>
                  </a:cubicBezTo>
                  <a:cubicBezTo>
                    <a:pt x="75776" y="122033"/>
                    <a:pt x="74721" y="122052"/>
                    <a:pt x="73668" y="122024"/>
                  </a:cubicBezTo>
                  <a:cubicBezTo>
                    <a:pt x="52237" y="122024"/>
                    <a:pt x="41723" y="111362"/>
                    <a:pt x="41723" y="86637"/>
                  </a:cubicBezTo>
                  <a:lnTo>
                    <a:pt x="41723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647" y="141218"/>
                    <a:pt x="67841" y="141218"/>
                  </a:cubicBezTo>
                  <a:cubicBezTo>
                    <a:pt x="86045" y="141416"/>
                    <a:pt x="102817" y="131422"/>
                    <a:pt x="111238" y="115360"/>
                  </a:cubicBezTo>
                  <a:lnTo>
                    <a:pt x="111238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73088E2-7DFC-2AB5-F874-C575717D7F8F}"/>
                </a:ext>
              </a:extLst>
            </p:cNvPr>
            <p:cNvSpPr/>
            <p:nvPr/>
          </p:nvSpPr>
          <p:spPr>
            <a:xfrm>
              <a:off x="2972474" y="811994"/>
              <a:ext cx="153094" cy="141220"/>
            </a:xfrm>
            <a:custGeom>
              <a:avLst/>
              <a:gdLst>
                <a:gd name="connsiteX0" fmla="*/ 133539 w 153094"/>
                <a:gd name="connsiteY0" fmla="*/ 121358 h 141220"/>
                <a:gd name="connsiteX1" fmla="*/ 133539 w 153094"/>
                <a:gd name="connsiteY1" fmla="*/ 67 h 141220"/>
                <a:gd name="connsiteX2" fmla="*/ 91750 w 153094"/>
                <a:gd name="connsiteY2" fmla="*/ 67 h 141220"/>
                <a:gd name="connsiteX3" fmla="*/ 91750 w 153094"/>
                <a:gd name="connsiteY3" fmla="*/ 17394 h 141220"/>
                <a:gd name="connsiteX4" fmla="*/ 111305 w 153094"/>
                <a:gd name="connsiteY4" fmla="*/ 17394 h 141220"/>
                <a:gd name="connsiteX5" fmla="*/ 111305 w 153094"/>
                <a:gd name="connsiteY5" fmla="*/ 83638 h 141220"/>
                <a:gd name="connsiteX6" fmla="*/ 77241 w 153094"/>
                <a:gd name="connsiteY6" fmla="*/ 121978 h 141220"/>
                <a:gd name="connsiteX7" fmla="*/ 73735 w 153094"/>
                <a:gd name="connsiteY7" fmla="*/ 122024 h 141220"/>
                <a:gd name="connsiteX8" fmla="*/ 41857 w 153094"/>
                <a:gd name="connsiteY8" fmla="*/ 86637 h 141220"/>
                <a:gd name="connsiteX9" fmla="*/ 41857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305 w 153094"/>
                <a:gd name="connsiteY15" fmla="*/ 115360 h 141220"/>
                <a:gd name="connsiteX16" fmla="*/ 111305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539" y="121358"/>
                  </a:moveTo>
                  <a:lnTo>
                    <a:pt x="133539" y="67"/>
                  </a:lnTo>
                  <a:lnTo>
                    <a:pt x="91750" y="67"/>
                  </a:lnTo>
                  <a:lnTo>
                    <a:pt x="91750" y="17394"/>
                  </a:lnTo>
                  <a:lnTo>
                    <a:pt x="111305" y="17394"/>
                  </a:lnTo>
                  <a:lnTo>
                    <a:pt x="111305" y="83638"/>
                  </a:lnTo>
                  <a:cubicBezTo>
                    <a:pt x="112538" y="103586"/>
                    <a:pt x="97287" y="120752"/>
                    <a:pt x="77241" y="121978"/>
                  </a:cubicBezTo>
                  <a:cubicBezTo>
                    <a:pt x="76074" y="122050"/>
                    <a:pt x="74903" y="122065"/>
                    <a:pt x="73735" y="122024"/>
                  </a:cubicBezTo>
                  <a:cubicBezTo>
                    <a:pt x="52304" y="122024"/>
                    <a:pt x="41857" y="111362"/>
                    <a:pt x="41857" y="86637"/>
                  </a:cubicBezTo>
                  <a:lnTo>
                    <a:pt x="41857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981" y="141218"/>
                    <a:pt x="67841" y="141218"/>
                  </a:cubicBezTo>
                  <a:cubicBezTo>
                    <a:pt x="86061" y="141410"/>
                    <a:pt x="102850" y="131421"/>
                    <a:pt x="111305" y="115360"/>
                  </a:cubicBezTo>
                  <a:lnTo>
                    <a:pt x="111305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745B15D-D4A1-8BE7-6252-82594A329C53}"/>
                </a:ext>
              </a:extLst>
            </p:cNvPr>
            <p:cNvSpPr/>
            <p:nvPr/>
          </p:nvSpPr>
          <p:spPr>
            <a:xfrm>
              <a:off x="1533613" y="743484"/>
              <a:ext cx="62215" cy="207395"/>
            </a:xfrm>
            <a:custGeom>
              <a:avLst/>
              <a:gdLst>
                <a:gd name="connsiteX0" fmla="*/ 42593 w 62215"/>
                <a:gd name="connsiteY0" fmla="*/ 190001 h 207395"/>
                <a:gd name="connsiteX1" fmla="*/ 42593 w 62215"/>
                <a:gd name="connsiteY1" fmla="*/ 0 h 207395"/>
                <a:gd name="connsiteX2" fmla="*/ 0 w 62215"/>
                <a:gd name="connsiteY2" fmla="*/ 0 h 207395"/>
                <a:gd name="connsiteX3" fmla="*/ 0 w 62215"/>
                <a:gd name="connsiteY3" fmla="*/ 17394 h 207395"/>
                <a:gd name="connsiteX4" fmla="*/ 20091 w 62215"/>
                <a:gd name="connsiteY4" fmla="*/ 17394 h 207395"/>
                <a:gd name="connsiteX5" fmla="*/ 20091 w 62215"/>
                <a:gd name="connsiteY5" fmla="*/ 190001 h 207395"/>
                <a:gd name="connsiteX6" fmla="*/ 536 w 62215"/>
                <a:gd name="connsiteY6" fmla="*/ 190001 h 207395"/>
                <a:gd name="connsiteX7" fmla="*/ 536 w 62215"/>
                <a:gd name="connsiteY7" fmla="*/ 207395 h 207395"/>
                <a:gd name="connsiteX8" fmla="*/ 62216 w 62215"/>
                <a:gd name="connsiteY8" fmla="*/ 207395 h 207395"/>
                <a:gd name="connsiteX9" fmla="*/ 62216 w 62215"/>
                <a:gd name="connsiteY9" fmla="*/ 190001 h 207395"/>
                <a:gd name="connsiteX10" fmla="*/ 42593 w 62215"/>
                <a:gd name="connsiteY10" fmla="*/ 190001 h 20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215" h="207395">
                  <a:moveTo>
                    <a:pt x="42593" y="190001"/>
                  </a:moveTo>
                  <a:lnTo>
                    <a:pt x="42593" y="0"/>
                  </a:lnTo>
                  <a:lnTo>
                    <a:pt x="0" y="0"/>
                  </a:lnTo>
                  <a:lnTo>
                    <a:pt x="0" y="17394"/>
                  </a:lnTo>
                  <a:lnTo>
                    <a:pt x="20091" y="17394"/>
                  </a:lnTo>
                  <a:lnTo>
                    <a:pt x="20091" y="190001"/>
                  </a:lnTo>
                  <a:lnTo>
                    <a:pt x="536" y="190001"/>
                  </a:lnTo>
                  <a:lnTo>
                    <a:pt x="536" y="207395"/>
                  </a:lnTo>
                  <a:lnTo>
                    <a:pt x="62216" y="207395"/>
                  </a:lnTo>
                  <a:lnTo>
                    <a:pt x="62216" y="190001"/>
                  </a:lnTo>
                  <a:lnTo>
                    <a:pt x="42593" y="190001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84AB408-4CCF-1145-A3E9-696AEDAFD2B2}"/>
                </a:ext>
              </a:extLst>
            </p:cNvPr>
            <p:cNvSpPr/>
            <p:nvPr/>
          </p:nvSpPr>
          <p:spPr>
            <a:xfrm>
              <a:off x="1615451" y="812061"/>
              <a:ext cx="62483" cy="138818"/>
            </a:xfrm>
            <a:custGeom>
              <a:avLst/>
              <a:gdLst>
                <a:gd name="connsiteX0" fmla="*/ 42325 w 62483"/>
                <a:gd name="connsiteY0" fmla="*/ 121425 h 138818"/>
                <a:gd name="connsiteX1" fmla="*/ 42325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091 w 62483"/>
                <a:gd name="connsiteY4" fmla="*/ 17327 h 138818"/>
                <a:gd name="connsiteX5" fmla="*/ 20091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25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5E33282-B8A2-AFB4-B085-2CD5C599A05E}"/>
                </a:ext>
              </a:extLst>
            </p:cNvPr>
            <p:cNvSpPr/>
            <p:nvPr/>
          </p:nvSpPr>
          <p:spPr>
            <a:xfrm>
              <a:off x="1630184" y="752280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0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4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80109AF4-3EF1-296C-C25E-C340FCA2B54F}"/>
                </a:ext>
              </a:extLst>
            </p:cNvPr>
            <p:cNvSpPr/>
            <p:nvPr/>
          </p:nvSpPr>
          <p:spPr>
            <a:xfrm>
              <a:off x="1694543" y="808853"/>
              <a:ext cx="154768" cy="141826"/>
            </a:xfrm>
            <a:custGeom>
              <a:avLst/>
              <a:gdLst>
                <a:gd name="connsiteX0" fmla="*/ 135147 w 154768"/>
                <a:gd name="connsiteY0" fmla="*/ 124499 h 141826"/>
                <a:gd name="connsiteX1" fmla="*/ 135147 w 154768"/>
                <a:gd name="connsiteY1" fmla="*/ 55256 h 141826"/>
                <a:gd name="connsiteX2" fmla="*/ 86325 w 154768"/>
                <a:gd name="connsiteY2" fmla="*/ 8 h 141826"/>
                <a:gd name="connsiteX3" fmla="*/ 42392 w 154768"/>
                <a:gd name="connsiteY3" fmla="*/ 25933 h 141826"/>
                <a:gd name="connsiteX4" fmla="*/ 42392 w 154768"/>
                <a:gd name="connsiteY4" fmla="*/ 3207 h 141826"/>
                <a:gd name="connsiteX5" fmla="*/ 0 w 154768"/>
                <a:gd name="connsiteY5" fmla="*/ 3207 h 141826"/>
                <a:gd name="connsiteX6" fmla="*/ 0 w 154768"/>
                <a:gd name="connsiteY6" fmla="*/ 20535 h 141826"/>
                <a:gd name="connsiteX7" fmla="*/ 20091 w 154768"/>
                <a:gd name="connsiteY7" fmla="*/ 20535 h 141826"/>
                <a:gd name="connsiteX8" fmla="*/ 20091 w 154768"/>
                <a:gd name="connsiteY8" fmla="*/ 124499 h 141826"/>
                <a:gd name="connsiteX9" fmla="*/ 536 w 154768"/>
                <a:gd name="connsiteY9" fmla="*/ 124499 h 141826"/>
                <a:gd name="connsiteX10" fmla="*/ 536 w 154768"/>
                <a:gd name="connsiteY10" fmla="*/ 141826 h 141826"/>
                <a:gd name="connsiteX11" fmla="*/ 62484 w 154768"/>
                <a:gd name="connsiteY11" fmla="*/ 141826 h 141826"/>
                <a:gd name="connsiteX12" fmla="*/ 62484 w 154768"/>
                <a:gd name="connsiteY12" fmla="*/ 124499 h 141826"/>
                <a:gd name="connsiteX13" fmla="*/ 42392 w 154768"/>
                <a:gd name="connsiteY13" fmla="*/ 124499 h 141826"/>
                <a:gd name="connsiteX14" fmla="*/ 42392 w 154768"/>
                <a:gd name="connsiteY14" fmla="*/ 56855 h 141826"/>
                <a:gd name="connsiteX15" fmla="*/ 77142 w 154768"/>
                <a:gd name="connsiteY15" fmla="*/ 19257 h 141826"/>
                <a:gd name="connsiteX16" fmla="*/ 80432 w 154768"/>
                <a:gd name="connsiteY16" fmla="*/ 19268 h 141826"/>
                <a:gd name="connsiteX17" fmla="*/ 112912 w 154768"/>
                <a:gd name="connsiteY17" fmla="*/ 53657 h 141826"/>
                <a:gd name="connsiteX18" fmla="*/ 112912 w 154768"/>
                <a:gd name="connsiteY18" fmla="*/ 124499 h 141826"/>
                <a:gd name="connsiteX19" fmla="*/ 92821 w 154768"/>
                <a:gd name="connsiteY19" fmla="*/ 124499 h 141826"/>
                <a:gd name="connsiteX20" fmla="*/ 92821 w 154768"/>
                <a:gd name="connsiteY20" fmla="*/ 141826 h 141826"/>
                <a:gd name="connsiteX21" fmla="*/ 154769 w 154768"/>
                <a:gd name="connsiteY21" fmla="*/ 141826 h 141826"/>
                <a:gd name="connsiteX22" fmla="*/ 154769 w 154768"/>
                <a:gd name="connsiteY22" fmla="*/ 124499 h 14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68" h="141826">
                  <a:moveTo>
                    <a:pt x="135147" y="124499"/>
                  </a:moveTo>
                  <a:lnTo>
                    <a:pt x="135147" y="55256"/>
                  </a:lnTo>
                  <a:cubicBezTo>
                    <a:pt x="135147" y="15270"/>
                    <a:pt x="114520" y="8"/>
                    <a:pt x="86325" y="8"/>
                  </a:cubicBezTo>
                  <a:cubicBezTo>
                    <a:pt x="67927" y="-332"/>
                    <a:pt x="50917" y="9705"/>
                    <a:pt x="42392" y="25933"/>
                  </a:cubicBezTo>
                  <a:lnTo>
                    <a:pt x="42392" y="3207"/>
                  </a:lnTo>
                  <a:lnTo>
                    <a:pt x="0" y="3207"/>
                  </a:lnTo>
                  <a:lnTo>
                    <a:pt x="0" y="20535"/>
                  </a:lnTo>
                  <a:lnTo>
                    <a:pt x="20091" y="20535"/>
                  </a:lnTo>
                  <a:lnTo>
                    <a:pt x="20091" y="124499"/>
                  </a:lnTo>
                  <a:lnTo>
                    <a:pt x="536" y="124499"/>
                  </a:lnTo>
                  <a:lnTo>
                    <a:pt x="536" y="141826"/>
                  </a:lnTo>
                  <a:lnTo>
                    <a:pt x="62484" y="141826"/>
                  </a:lnTo>
                  <a:lnTo>
                    <a:pt x="62484" y="124499"/>
                  </a:lnTo>
                  <a:lnTo>
                    <a:pt x="42392" y="124499"/>
                  </a:lnTo>
                  <a:lnTo>
                    <a:pt x="42392" y="56855"/>
                  </a:lnTo>
                  <a:cubicBezTo>
                    <a:pt x="41555" y="36924"/>
                    <a:pt x="57113" y="20090"/>
                    <a:pt x="77142" y="19257"/>
                  </a:cubicBezTo>
                  <a:cubicBezTo>
                    <a:pt x="78238" y="19211"/>
                    <a:pt x="79336" y="19215"/>
                    <a:pt x="80432" y="19268"/>
                  </a:cubicBezTo>
                  <a:cubicBezTo>
                    <a:pt x="102130" y="19268"/>
                    <a:pt x="112912" y="30198"/>
                    <a:pt x="112912" y="53657"/>
                  </a:cubicBezTo>
                  <a:lnTo>
                    <a:pt x="112912" y="124499"/>
                  </a:lnTo>
                  <a:lnTo>
                    <a:pt x="92821" y="124499"/>
                  </a:lnTo>
                  <a:lnTo>
                    <a:pt x="92821" y="141826"/>
                  </a:lnTo>
                  <a:lnTo>
                    <a:pt x="154769" y="141826"/>
                  </a:lnTo>
                  <a:lnTo>
                    <a:pt x="154769" y="124499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51D5AA3-9F77-2EB8-6D6E-3835280DB7B6}"/>
                </a:ext>
              </a:extLst>
            </p:cNvPr>
            <p:cNvSpPr/>
            <p:nvPr/>
          </p:nvSpPr>
          <p:spPr>
            <a:xfrm>
              <a:off x="1861768" y="808862"/>
              <a:ext cx="129788" cy="141950"/>
            </a:xfrm>
            <a:custGeom>
              <a:avLst/>
              <a:gdLst>
                <a:gd name="connsiteX0" fmla="*/ 111037 w 129788"/>
                <a:gd name="connsiteY0" fmla="*/ 124490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490 h 141950"/>
                <a:gd name="connsiteX15" fmla="*/ 88736 w 129788"/>
                <a:gd name="connsiteY15" fmla="*/ 93035 h 141950"/>
                <a:gd name="connsiteX16" fmla="*/ 47750 w 129788"/>
                <a:gd name="connsiteY16" fmla="*/ 126356 h 141950"/>
                <a:gd name="connsiteX17" fmla="*/ 22234 w 129788"/>
                <a:gd name="connsiteY17" fmla="*/ 102898 h 141950"/>
                <a:gd name="connsiteX18" fmla="*/ 69984 w 129788"/>
                <a:gd name="connsiteY18" fmla="*/ 75374 h 141950"/>
                <a:gd name="connsiteX19" fmla="*/ 88736 w 129788"/>
                <a:gd name="connsiteY19" fmla="*/ 75374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490"/>
                  </a:moveTo>
                  <a:lnTo>
                    <a:pt x="111037" y="49916"/>
                  </a:lnTo>
                  <a:cubicBezTo>
                    <a:pt x="111037" y="9597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249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552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490"/>
                  </a:lnTo>
                  <a:close/>
                  <a:moveTo>
                    <a:pt x="88736" y="93035"/>
                  </a:moveTo>
                  <a:cubicBezTo>
                    <a:pt x="88736" y="114360"/>
                    <a:pt x="70520" y="126356"/>
                    <a:pt x="47750" y="126356"/>
                  </a:cubicBezTo>
                  <a:cubicBezTo>
                    <a:pt x="28663" y="126356"/>
                    <a:pt x="22234" y="115693"/>
                    <a:pt x="22234" y="102898"/>
                  </a:cubicBezTo>
                  <a:cubicBezTo>
                    <a:pt x="22234" y="82905"/>
                    <a:pt x="42325" y="75374"/>
                    <a:pt x="69984" y="75374"/>
                  </a:cubicBezTo>
                  <a:lnTo>
                    <a:pt x="88736" y="75374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77CF110-2A9C-50D0-8253-E048886B0210}"/>
                </a:ext>
              </a:extLst>
            </p:cNvPr>
            <p:cNvSpPr/>
            <p:nvPr/>
          </p:nvSpPr>
          <p:spPr>
            <a:xfrm>
              <a:off x="2008500" y="808862"/>
              <a:ext cx="92754" cy="141817"/>
            </a:xfrm>
            <a:custGeom>
              <a:avLst/>
              <a:gdLst>
                <a:gd name="connsiteX0" fmla="*/ 92754 w 92754"/>
                <a:gd name="connsiteY0" fmla="*/ 21926 h 141817"/>
                <a:gd name="connsiteX1" fmla="*/ 92754 w 92754"/>
                <a:gd name="connsiteY1" fmla="*/ 0 h 141817"/>
                <a:gd name="connsiteX2" fmla="*/ 42325 w 92754"/>
                <a:gd name="connsiteY2" fmla="*/ 29123 h 141817"/>
                <a:gd name="connsiteX3" fmla="*/ 42325 w 92754"/>
                <a:gd name="connsiteY3" fmla="*/ 3199 h 141817"/>
                <a:gd name="connsiteX4" fmla="*/ 0 w 92754"/>
                <a:gd name="connsiteY4" fmla="*/ 3199 h 141817"/>
                <a:gd name="connsiteX5" fmla="*/ 0 w 92754"/>
                <a:gd name="connsiteY5" fmla="*/ 20526 h 141817"/>
                <a:gd name="connsiteX6" fmla="*/ 20091 w 92754"/>
                <a:gd name="connsiteY6" fmla="*/ 20526 h 141817"/>
                <a:gd name="connsiteX7" fmla="*/ 20091 w 92754"/>
                <a:gd name="connsiteY7" fmla="*/ 124490 h 141817"/>
                <a:gd name="connsiteX8" fmla="*/ 536 w 92754"/>
                <a:gd name="connsiteY8" fmla="*/ 124490 h 141817"/>
                <a:gd name="connsiteX9" fmla="*/ 536 w 92754"/>
                <a:gd name="connsiteY9" fmla="*/ 141818 h 141817"/>
                <a:gd name="connsiteX10" fmla="*/ 63823 w 92754"/>
                <a:gd name="connsiteY10" fmla="*/ 141818 h 141817"/>
                <a:gd name="connsiteX11" fmla="*/ 63823 w 92754"/>
                <a:gd name="connsiteY11" fmla="*/ 124490 h 141817"/>
                <a:gd name="connsiteX12" fmla="*/ 42325 w 92754"/>
                <a:gd name="connsiteY12" fmla="*/ 124490 h 141817"/>
                <a:gd name="connsiteX13" fmla="*/ 42325 w 92754"/>
                <a:gd name="connsiteY13" fmla="*/ 65377 h 141817"/>
                <a:gd name="connsiteX14" fmla="*/ 92754 w 92754"/>
                <a:gd name="connsiteY14" fmla="*/ 21926 h 14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754" h="141817">
                  <a:moveTo>
                    <a:pt x="92754" y="21926"/>
                  </a:moveTo>
                  <a:lnTo>
                    <a:pt x="92754" y="0"/>
                  </a:lnTo>
                  <a:cubicBezTo>
                    <a:pt x="63823" y="0"/>
                    <a:pt x="48755" y="14395"/>
                    <a:pt x="42325" y="29123"/>
                  </a:cubicBezTo>
                  <a:lnTo>
                    <a:pt x="42325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490"/>
                  </a:lnTo>
                  <a:lnTo>
                    <a:pt x="536" y="124490"/>
                  </a:lnTo>
                  <a:lnTo>
                    <a:pt x="536" y="141818"/>
                  </a:lnTo>
                  <a:lnTo>
                    <a:pt x="63823" y="141818"/>
                  </a:lnTo>
                  <a:lnTo>
                    <a:pt x="63823" y="124490"/>
                  </a:lnTo>
                  <a:lnTo>
                    <a:pt x="42325" y="124490"/>
                  </a:lnTo>
                  <a:lnTo>
                    <a:pt x="42325" y="65377"/>
                  </a:lnTo>
                  <a:cubicBezTo>
                    <a:pt x="42325" y="31189"/>
                    <a:pt x="62216" y="21926"/>
                    <a:pt x="92754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A4EDCF2-C8E9-BA08-38D3-BFC6CF6DB97D}"/>
                </a:ext>
              </a:extLst>
            </p:cNvPr>
            <p:cNvSpPr/>
            <p:nvPr/>
          </p:nvSpPr>
          <p:spPr>
            <a:xfrm>
              <a:off x="2323999" y="760878"/>
              <a:ext cx="71591" cy="190001"/>
            </a:xfrm>
            <a:custGeom>
              <a:avLst/>
              <a:gdLst>
                <a:gd name="connsiteX0" fmla="*/ 71591 w 71591"/>
                <a:gd name="connsiteY0" fmla="*/ 17327 h 190001"/>
                <a:gd name="connsiteX1" fmla="*/ 71591 w 71591"/>
                <a:gd name="connsiteY1" fmla="*/ 0 h 190001"/>
                <a:gd name="connsiteX2" fmla="*/ 0 w 71591"/>
                <a:gd name="connsiteY2" fmla="*/ 0 h 190001"/>
                <a:gd name="connsiteX3" fmla="*/ 0 w 71591"/>
                <a:gd name="connsiteY3" fmla="*/ 17327 h 190001"/>
                <a:gd name="connsiteX4" fmla="*/ 24176 w 71591"/>
                <a:gd name="connsiteY4" fmla="*/ 17327 h 190001"/>
                <a:gd name="connsiteX5" fmla="*/ 24176 w 71591"/>
                <a:gd name="connsiteY5" fmla="*/ 172607 h 190001"/>
                <a:gd name="connsiteX6" fmla="*/ 0 w 71591"/>
                <a:gd name="connsiteY6" fmla="*/ 172607 h 190001"/>
                <a:gd name="connsiteX7" fmla="*/ 0 w 71591"/>
                <a:gd name="connsiteY7" fmla="*/ 190001 h 190001"/>
                <a:gd name="connsiteX8" fmla="*/ 71591 w 71591"/>
                <a:gd name="connsiteY8" fmla="*/ 190001 h 190001"/>
                <a:gd name="connsiteX9" fmla="*/ 71591 w 71591"/>
                <a:gd name="connsiteY9" fmla="*/ 172607 h 190001"/>
                <a:gd name="connsiteX10" fmla="*/ 47482 w 71591"/>
                <a:gd name="connsiteY10" fmla="*/ 172607 h 190001"/>
                <a:gd name="connsiteX11" fmla="*/ 47482 w 71591"/>
                <a:gd name="connsiteY11" fmla="*/ 17327 h 190001"/>
                <a:gd name="connsiteX12" fmla="*/ 71591 w 71591"/>
                <a:gd name="connsiteY12" fmla="*/ 17327 h 19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591" h="190001">
                  <a:moveTo>
                    <a:pt x="71591" y="17327"/>
                  </a:moveTo>
                  <a:lnTo>
                    <a:pt x="71591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4176" y="17327"/>
                  </a:lnTo>
                  <a:lnTo>
                    <a:pt x="24176" y="172607"/>
                  </a:lnTo>
                  <a:lnTo>
                    <a:pt x="0" y="172607"/>
                  </a:lnTo>
                  <a:lnTo>
                    <a:pt x="0" y="190001"/>
                  </a:lnTo>
                  <a:lnTo>
                    <a:pt x="71591" y="190001"/>
                  </a:lnTo>
                  <a:lnTo>
                    <a:pt x="71591" y="172607"/>
                  </a:lnTo>
                  <a:lnTo>
                    <a:pt x="47482" y="172607"/>
                  </a:lnTo>
                  <a:lnTo>
                    <a:pt x="47482" y="17327"/>
                  </a:lnTo>
                  <a:lnTo>
                    <a:pt x="71591" y="1732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5A8319F9-9179-17A9-695B-4285811F1922}"/>
                </a:ext>
              </a:extLst>
            </p:cNvPr>
            <p:cNvSpPr/>
            <p:nvPr/>
          </p:nvSpPr>
          <p:spPr>
            <a:xfrm>
              <a:off x="2118533" y="812061"/>
              <a:ext cx="147737" cy="187335"/>
            </a:xfrm>
            <a:custGeom>
              <a:avLst/>
              <a:gdLst>
                <a:gd name="connsiteX0" fmla="*/ 87129 w 147737"/>
                <a:gd name="connsiteY0" fmla="*/ 0 h 187335"/>
                <a:gd name="connsiteX1" fmla="*/ 87129 w 147737"/>
                <a:gd name="connsiteY1" fmla="*/ 17327 h 187335"/>
                <a:gd name="connsiteX2" fmla="*/ 108358 w 147737"/>
                <a:gd name="connsiteY2" fmla="*/ 17327 h 187335"/>
                <a:gd name="connsiteX3" fmla="*/ 76413 w 147737"/>
                <a:gd name="connsiteY3" fmla="*/ 99299 h 187335"/>
                <a:gd name="connsiteX4" fmla="*/ 41321 w 147737"/>
                <a:gd name="connsiteY4" fmla="*/ 17327 h 187335"/>
                <a:gd name="connsiteX5" fmla="*/ 61412 w 147737"/>
                <a:gd name="connsiteY5" fmla="*/ 17327 h 187335"/>
                <a:gd name="connsiteX6" fmla="*/ 61412 w 147737"/>
                <a:gd name="connsiteY6" fmla="*/ 0 h 187335"/>
                <a:gd name="connsiteX7" fmla="*/ 0 w 147737"/>
                <a:gd name="connsiteY7" fmla="*/ 0 h 187335"/>
                <a:gd name="connsiteX8" fmla="*/ 0 w 147737"/>
                <a:gd name="connsiteY8" fmla="*/ 17327 h 187335"/>
                <a:gd name="connsiteX9" fmla="*/ 17680 w 147737"/>
                <a:gd name="connsiteY9" fmla="*/ 17327 h 187335"/>
                <a:gd name="connsiteX10" fmla="*/ 64560 w 147737"/>
                <a:gd name="connsiteY10" fmla="*/ 124357 h 187335"/>
                <a:gd name="connsiteX11" fmla="*/ 57863 w 147737"/>
                <a:gd name="connsiteY11" fmla="*/ 140685 h 187335"/>
                <a:gd name="connsiteX12" fmla="*/ 31074 w 147737"/>
                <a:gd name="connsiteY12" fmla="*/ 170275 h 187335"/>
                <a:gd name="connsiteX13" fmla="*/ 15269 w 147737"/>
                <a:gd name="connsiteY13" fmla="*/ 168875 h 187335"/>
                <a:gd name="connsiteX14" fmla="*/ 15269 w 147737"/>
                <a:gd name="connsiteY14" fmla="*/ 185469 h 187335"/>
                <a:gd name="connsiteX15" fmla="*/ 35360 w 147737"/>
                <a:gd name="connsiteY15" fmla="*/ 187335 h 187335"/>
                <a:gd name="connsiteX16" fmla="*/ 74672 w 147737"/>
                <a:gd name="connsiteY16" fmla="*/ 152147 h 187335"/>
                <a:gd name="connsiteX17" fmla="*/ 130593 w 147737"/>
                <a:gd name="connsiteY17" fmla="*/ 17327 h 187335"/>
                <a:gd name="connsiteX18" fmla="*/ 147737 w 147737"/>
                <a:gd name="connsiteY18" fmla="*/ 17327 h 187335"/>
                <a:gd name="connsiteX19" fmla="*/ 147737 w 147737"/>
                <a:gd name="connsiteY19" fmla="*/ 0 h 1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737" h="187335">
                  <a:moveTo>
                    <a:pt x="87129" y="0"/>
                  </a:moveTo>
                  <a:lnTo>
                    <a:pt x="87129" y="17327"/>
                  </a:lnTo>
                  <a:lnTo>
                    <a:pt x="108358" y="17327"/>
                  </a:lnTo>
                  <a:lnTo>
                    <a:pt x="76413" y="99299"/>
                  </a:lnTo>
                  <a:lnTo>
                    <a:pt x="41321" y="17327"/>
                  </a:lnTo>
                  <a:lnTo>
                    <a:pt x="61412" y="17327"/>
                  </a:lnTo>
                  <a:lnTo>
                    <a:pt x="6141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7680" y="17327"/>
                  </a:lnTo>
                  <a:lnTo>
                    <a:pt x="64560" y="124357"/>
                  </a:lnTo>
                  <a:lnTo>
                    <a:pt x="57863" y="140685"/>
                  </a:lnTo>
                  <a:cubicBezTo>
                    <a:pt x="50362" y="155080"/>
                    <a:pt x="49491" y="170275"/>
                    <a:pt x="31074" y="170275"/>
                  </a:cubicBezTo>
                  <a:cubicBezTo>
                    <a:pt x="26520" y="170275"/>
                    <a:pt x="19288" y="169142"/>
                    <a:pt x="15269" y="168875"/>
                  </a:cubicBezTo>
                  <a:lnTo>
                    <a:pt x="15269" y="185469"/>
                  </a:lnTo>
                  <a:cubicBezTo>
                    <a:pt x="21922" y="186498"/>
                    <a:pt x="28631" y="187121"/>
                    <a:pt x="35360" y="187335"/>
                  </a:cubicBezTo>
                  <a:cubicBezTo>
                    <a:pt x="60340" y="187335"/>
                    <a:pt x="65832" y="172940"/>
                    <a:pt x="74672" y="152147"/>
                  </a:cubicBezTo>
                  <a:lnTo>
                    <a:pt x="130593" y="17327"/>
                  </a:lnTo>
                  <a:lnTo>
                    <a:pt x="147737" y="17327"/>
                  </a:lnTo>
                  <a:lnTo>
                    <a:pt x="147737" y="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21219057-8C24-B84D-5741-033D6C937E90}"/>
                </a:ext>
              </a:extLst>
            </p:cNvPr>
            <p:cNvSpPr/>
            <p:nvPr/>
          </p:nvSpPr>
          <p:spPr>
            <a:xfrm>
              <a:off x="2415212" y="808852"/>
              <a:ext cx="154701" cy="141827"/>
            </a:xfrm>
            <a:custGeom>
              <a:avLst/>
              <a:gdLst>
                <a:gd name="connsiteX0" fmla="*/ 135146 w 154701"/>
                <a:gd name="connsiteY0" fmla="*/ 124500 h 141827"/>
                <a:gd name="connsiteX1" fmla="*/ 135146 w 154701"/>
                <a:gd name="connsiteY1" fmla="*/ 55257 h 141827"/>
                <a:gd name="connsiteX2" fmla="*/ 86392 w 154701"/>
                <a:gd name="connsiteY2" fmla="*/ 10 h 141827"/>
                <a:gd name="connsiteX3" fmla="*/ 42392 w 154701"/>
                <a:gd name="connsiteY3" fmla="*/ 25934 h 141827"/>
                <a:gd name="connsiteX4" fmla="*/ 42392 w 154701"/>
                <a:gd name="connsiteY4" fmla="*/ 3209 h 141827"/>
                <a:gd name="connsiteX5" fmla="*/ 0 w 154701"/>
                <a:gd name="connsiteY5" fmla="*/ 3209 h 141827"/>
                <a:gd name="connsiteX6" fmla="*/ 0 w 154701"/>
                <a:gd name="connsiteY6" fmla="*/ 20536 h 141827"/>
                <a:gd name="connsiteX7" fmla="*/ 20091 w 154701"/>
                <a:gd name="connsiteY7" fmla="*/ 20536 h 141827"/>
                <a:gd name="connsiteX8" fmla="*/ 20091 w 154701"/>
                <a:gd name="connsiteY8" fmla="*/ 124500 h 141827"/>
                <a:gd name="connsiteX9" fmla="*/ 469 w 154701"/>
                <a:gd name="connsiteY9" fmla="*/ 124500 h 141827"/>
                <a:gd name="connsiteX10" fmla="*/ 469 w 154701"/>
                <a:gd name="connsiteY10" fmla="*/ 141827 h 141827"/>
                <a:gd name="connsiteX11" fmla="*/ 62417 w 154701"/>
                <a:gd name="connsiteY11" fmla="*/ 141827 h 141827"/>
                <a:gd name="connsiteX12" fmla="*/ 62417 w 154701"/>
                <a:gd name="connsiteY12" fmla="*/ 124500 h 141827"/>
                <a:gd name="connsiteX13" fmla="*/ 42325 w 154701"/>
                <a:gd name="connsiteY13" fmla="*/ 124500 h 141827"/>
                <a:gd name="connsiteX14" fmla="*/ 42325 w 154701"/>
                <a:gd name="connsiteY14" fmla="*/ 56857 h 141827"/>
                <a:gd name="connsiteX15" fmla="*/ 77075 w 154701"/>
                <a:gd name="connsiteY15" fmla="*/ 19258 h 141827"/>
                <a:gd name="connsiteX16" fmla="*/ 80365 w 154701"/>
                <a:gd name="connsiteY16" fmla="*/ 19270 h 141827"/>
                <a:gd name="connsiteX17" fmla="*/ 112845 w 154701"/>
                <a:gd name="connsiteY17" fmla="*/ 53658 h 141827"/>
                <a:gd name="connsiteX18" fmla="*/ 112845 w 154701"/>
                <a:gd name="connsiteY18" fmla="*/ 124500 h 141827"/>
                <a:gd name="connsiteX19" fmla="*/ 92754 w 154701"/>
                <a:gd name="connsiteY19" fmla="*/ 124500 h 141827"/>
                <a:gd name="connsiteX20" fmla="*/ 92754 w 154701"/>
                <a:gd name="connsiteY20" fmla="*/ 141827 h 141827"/>
                <a:gd name="connsiteX21" fmla="*/ 154702 w 154701"/>
                <a:gd name="connsiteY21" fmla="*/ 141827 h 141827"/>
                <a:gd name="connsiteX22" fmla="*/ 154702 w 154701"/>
                <a:gd name="connsiteY22" fmla="*/ 124500 h 14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01" h="141827">
                  <a:moveTo>
                    <a:pt x="135146" y="124500"/>
                  </a:moveTo>
                  <a:lnTo>
                    <a:pt x="135146" y="55257"/>
                  </a:lnTo>
                  <a:cubicBezTo>
                    <a:pt x="135146" y="15271"/>
                    <a:pt x="114520" y="10"/>
                    <a:pt x="86392" y="10"/>
                  </a:cubicBezTo>
                  <a:cubicBezTo>
                    <a:pt x="67970" y="-357"/>
                    <a:pt x="50928" y="9685"/>
                    <a:pt x="42392" y="25934"/>
                  </a:cubicBezTo>
                  <a:lnTo>
                    <a:pt x="42392" y="3209"/>
                  </a:lnTo>
                  <a:lnTo>
                    <a:pt x="0" y="3209"/>
                  </a:lnTo>
                  <a:lnTo>
                    <a:pt x="0" y="20536"/>
                  </a:lnTo>
                  <a:lnTo>
                    <a:pt x="20091" y="20536"/>
                  </a:lnTo>
                  <a:lnTo>
                    <a:pt x="20091" y="124500"/>
                  </a:lnTo>
                  <a:lnTo>
                    <a:pt x="469" y="124500"/>
                  </a:lnTo>
                  <a:lnTo>
                    <a:pt x="469" y="141827"/>
                  </a:lnTo>
                  <a:lnTo>
                    <a:pt x="62417" y="141827"/>
                  </a:lnTo>
                  <a:lnTo>
                    <a:pt x="62417" y="124500"/>
                  </a:lnTo>
                  <a:lnTo>
                    <a:pt x="42325" y="124500"/>
                  </a:lnTo>
                  <a:lnTo>
                    <a:pt x="42325" y="56857"/>
                  </a:lnTo>
                  <a:cubicBezTo>
                    <a:pt x="41488" y="36925"/>
                    <a:pt x="57046" y="20092"/>
                    <a:pt x="77075" y="19258"/>
                  </a:cubicBezTo>
                  <a:cubicBezTo>
                    <a:pt x="78171" y="19213"/>
                    <a:pt x="79269" y="19216"/>
                    <a:pt x="80365" y="19270"/>
                  </a:cubicBezTo>
                  <a:cubicBezTo>
                    <a:pt x="102130" y="19270"/>
                    <a:pt x="112845" y="30199"/>
                    <a:pt x="112845" y="53658"/>
                  </a:cubicBezTo>
                  <a:lnTo>
                    <a:pt x="112845" y="124500"/>
                  </a:lnTo>
                  <a:lnTo>
                    <a:pt x="92754" y="124500"/>
                  </a:lnTo>
                  <a:lnTo>
                    <a:pt x="92754" y="141827"/>
                  </a:lnTo>
                  <a:lnTo>
                    <a:pt x="154702" y="141827"/>
                  </a:lnTo>
                  <a:lnTo>
                    <a:pt x="154702" y="12450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355A92F-7E91-2E96-1FB1-E884770F3F80}"/>
                </a:ext>
              </a:extLst>
            </p:cNvPr>
            <p:cNvSpPr/>
            <p:nvPr/>
          </p:nvSpPr>
          <p:spPr>
            <a:xfrm>
              <a:off x="2584514" y="808862"/>
              <a:ext cx="105680" cy="144350"/>
            </a:xfrm>
            <a:custGeom>
              <a:avLst/>
              <a:gdLst>
                <a:gd name="connsiteX0" fmla="*/ 56255 w 105680"/>
                <a:gd name="connsiteY0" fmla="*/ 60312 h 144350"/>
                <a:gd name="connsiteX1" fmla="*/ 23574 w 105680"/>
                <a:gd name="connsiteY1" fmla="*/ 36854 h 144350"/>
                <a:gd name="connsiteX2" fmla="*/ 49290 w 105680"/>
                <a:gd name="connsiteY2" fmla="*/ 17860 h 144350"/>
                <a:gd name="connsiteX3" fmla="*/ 82776 w 105680"/>
                <a:gd name="connsiteY3" fmla="*/ 42918 h 144350"/>
                <a:gd name="connsiteX4" fmla="*/ 101058 w 105680"/>
                <a:gd name="connsiteY4" fmla="*/ 42918 h 144350"/>
                <a:gd name="connsiteX5" fmla="*/ 101058 w 105680"/>
                <a:gd name="connsiteY5" fmla="*/ 3199 h 144350"/>
                <a:gd name="connsiteX6" fmla="*/ 82240 w 105680"/>
                <a:gd name="connsiteY6" fmla="*/ 3199 h 144350"/>
                <a:gd name="connsiteX7" fmla="*/ 82240 w 105680"/>
                <a:gd name="connsiteY7" fmla="*/ 17061 h 144350"/>
                <a:gd name="connsiteX8" fmla="*/ 47147 w 105680"/>
                <a:gd name="connsiteY8" fmla="*/ 0 h 144350"/>
                <a:gd name="connsiteX9" fmla="*/ 2880 w 105680"/>
                <a:gd name="connsiteY9" fmla="*/ 37387 h 144350"/>
                <a:gd name="connsiteX10" fmla="*/ 51701 w 105680"/>
                <a:gd name="connsiteY10" fmla="*/ 80039 h 144350"/>
                <a:gd name="connsiteX11" fmla="*/ 84718 w 105680"/>
                <a:gd name="connsiteY11" fmla="*/ 103831 h 144350"/>
                <a:gd name="connsiteX12" fmla="*/ 55987 w 105680"/>
                <a:gd name="connsiteY12" fmla="*/ 126756 h 144350"/>
                <a:gd name="connsiteX13" fmla="*/ 18216 w 105680"/>
                <a:gd name="connsiteY13" fmla="*/ 95567 h 144350"/>
                <a:gd name="connsiteX14" fmla="*/ 0 w 105680"/>
                <a:gd name="connsiteY14" fmla="*/ 95567 h 144350"/>
                <a:gd name="connsiteX15" fmla="*/ 0 w 105680"/>
                <a:gd name="connsiteY15" fmla="*/ 142218 h 144350"/>
                <a:gd name="connsiteX16" fmla="*/ 18752 w 105680"/>
                <a:gd name="connsiteY16" fmla="*/ 142218 h 144350"/>
                <a:gd name="connsiteX17" fmla="*/ 18752 w 105680"/>
                <a:gd name="connsiteY17" fmla="*/ 124890 h 144350"/>
                <a:gd name="connsiteX18" fmla="*/ 55251 w 105680"/>
                <a:gd name="connsiteY18" fmla="*/ 144350 h 144350"/>
                <a:gd name="connsiteX19" fmla="*/ 105679 w 105680"/>
                <a:gd name="connsiteY19" fmla="*/ 102498 h 144350"/>
                <a:gd name="connsiteX20" fmla="*/ 56255 w 105680"/>
                <a:gd name="connsiteY20" fmla="*/ 60312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5680" h="144350">
                  <a:moveTo>
                    <a:pt x="56255" y="60312"/>
                  </a:moveTo>
                  <a:cubicBezTo>
                    <a:pt x="30539" y="55248"/>
                    <a:pt x="23574" y="49116"/>
                    <a:pt x="23574" y="36854"/>
                  </a:cubicBezTo>
                  <a:cubicBezTo>
                    <a:pt x="23574" y="24591"/>
                    <a:pt x="33217" y="17860"/>
                    <a:pt x="49290" y="17860"/>
                  </a:cubicBezTo>
                  <a:cubicBezTo>
                    <a:pt x="67506" y="17860"/>
                    <a:pt x="79561" y="27191"/>
                    <a:pt x="82776" y="42918"/>
                  </a:cubicBezTo>
                  <a:lnTo>
                    <a:pt x="101058" y="42918"/>
                  </a:lnTo>
                  <a:lnTo>
                    <a:pt x="101058" y="3199"/>
                  </a:lnTo>
                  <a:lnTo>
                    <a:pt x="82240" y="3199"/>
                  </a:lnTo>
                  <a:lnTo>
                    <a:pt x="82240" y="17061"/>
                  </a:lnTo>
                  <a:cubicBezTo>
                    <a:pt x="77150" y="7198"/>
                    <a:pt x="67506" y="0"/>
                    <a:pt x="47147" y="0"/>
                  </a:cubicBezTo>
                  <a:cubicBezTo>
                    <a:pt x="22770" y="0"/>
                    <a:pt x="2880" y="13862"/>
                    <a:pt x="2880" y="37387"/>
                  </a:cubicBezTo>
                  <a:cubicBezTo>
                    <a:pt x="2880" y="60912"/>
                    <a:pt x="15202" y="73641"/>
                    <a:pt x="51701" y="80039"/>
                  </a:cubicBezTo>
                  <a:cubicBezTo>
                    <a:pt x="73400" y="84104"/>
                    <a:pt x="84718" y="89169"/>
                    <a:pt x="84718" y="103831"/>
                  </a:cubicBezTo>
                  <a:cubicBezTo>
                    <a:pt x="84718" y="118492"/>
                    <a:pt x="75007" y="126756"/>
                    <a:pt x="55987" y="126756"/>
                  </a:cubicBezTo>
                  <a:cubicBezTo>
                    <a:pt x="37359" y="127140"/>
                    <a:pt x="21273" y="113857"/>
                    <a:pt x="18216" y="95567"/>
                  </a:cubicBezTo>
                  <a:lnTo>
                    <a:pt x="0" y="95567"/>
                  </a:lnTo>
                  <a:lnTo>
                    <a:pt x="0" y="142218"/>
                  </a:lnTo>
                  <a:lnTo>
                    <a:pt x="18752" y="142218"/>
                  </a:lnTo>
                  <a:lnTo>
                    <a:pt x="18752" y="124890"/>
                  </a:lnTo>
                  <a:cubicBezTo>
                    <a:pt x="22301" y="133421"/>
                    <a:pt x="33552" y="144350"/>
                    <a:pt x="55251" y="144350"/>
                  </a:cubicBezTo>
                  <a:cubicBezTo>
                    <a:pt x="88736" y="144350"/>
                    <a:pt x="105679" y="127289"/>
                    <a:pt x="105679" y="102498"/>
                  </a:cubicBezTo>
                  <a:cubicBezTo>
                    <a:pt x="105880" y="73108"/>
                    <a:pt x="85187" y="65911"/>
                    <a:pt x="56255" y="6031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0F4CEAB-989E-273B-E268-F87E36338591}"/>
                </a:ext>
              </a:extLst>
            </p:cNvPr>
            <p:cNvSpPr/>
            <p:nvPr/>
          </p:nvSpPr>
          <p:spPr>
            <a:xfrm>
              <a:off x="2707070" y="778206"/>
              <a:ext cx="80364" cy="174606"/>
            </a:xfrm>
            <a:custGeom>
              <a:avLst/>
              <a:gdLst>
                <a:gd name="connsiteX0" fmla="*/ 62417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099" y="174615"/>
                    <a:pt x="73882" y="173535"/>
                    <a:pt x="80365" y="171407"/>
                  </a:cubicBezTo>
                  <a:lnTo>
                    <a:pt x="80365" y="152747"/>
                  </a:lnTo>
                  <a:cubicBezTo>
                    <a:pt x="74578" y="154690"/>
                    <a:pt x="68523" y="155725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1E064378-D306-B016-57C5-DE91DF96FB84}"/>
                </a:ext>
              </a:extLst>
            </p:cNvPr>
            <p:cNvSpPr/>
            <p:nvPr/>
          </p:nvSpPr>
          <p:spPr>
            <a:xfrm>
              <a:off x="2879117" y="778206"/>
              <a:ext cx="80699" cy="174606"/>
            </a:xfrm>
            <a:custGeom>
              <a:avLst/>
              <a:gdLst>
                <a:gd name="connsiteX0" fmla="*/ 62417 w 80699"/>
                <a:gd name="connsiteY0" fmla="*/ 155813 h 174606"/>
                <a:gd name="connsiteX1" fmla="*/ 42325 w 80699"/>
                <a:gd name="connsiteY1" fmla="*/ 135820 h 174606"/>
                <a:gd name="connsiteX2" fmla="*/ 42325 w 80699"/>
                <a:gd name="connsiteY2" fmla="*/ 51182 h 174606"/>
                <a:gd name="connsiteX3" fmla="*/ 78556 w 80699"/>
                <a:gd name="connsiteY3" fmla="*/ 51182 h 174606"/>
                <a:gd name="connsiteX4" fmla="*/ 78556 w 80699"/>
                <a:gd name="connsiteY4" fmla="*/ 33855 h 174606"/>
                <a:gd name="connsiteX5" fmla="*/ 42392 w 80699"/>
                <a:gd name="connsiteY5" fmla="*/ 33855 h 174606"/>
                <a:gd name="connsiteX6" fmla="*/ 42392 w 80699"/>
                <a:gd name="connsiteY6" fmla="*/ 0 h 174606"/>
                <a:gd name="connsiteX7" fmla="*/ 20091 w 80699"/>
                <a:gd name="connsiteY7" fmla="*/ 0 h 174606"/>
                <a:gd name="connsiteX8" fmla="*/ 20091 w 80699"/>
                <a:gd name="connsiteY8" fmla="*/ 33855 h 174606"/>
                <a:gd name="connsiteX9" fmla="*/ 0 w 80699"/>
                <a:gd name="connsiteY9" fmla="*/ 33855 h 174606"/>
                <a:gd name="connsiteX10" fmla="*/ 0 w 80699"/>
                <a:gd name="connsiteY10" fmla="*/ 51182 h 174606"/>
                <a:gd name="connsiteX11" fmla="*/ 20091 w 80699"/>
                <a:gd name="connsiteY11" fmla="*/ 51182 h 174606"/>
                <a:gd name="connsiteX12" fmla="*/ 20091 w 80699"/>
                <a:gd name="connsiteY12" fmla="*/ 137819 h 174606"/>
                <a:gd name="connsiteX13" fmla="*/ 60608 w 80699"/>
                <a:gd name="connsiteY13" fmla="*/ 174606 h 174606"/>
                <a:gd name="connsiteX14" fmla="*/ 80700 w 80699"/>
                <a:gd name="connsiteY14" fmla="*/ 171407 h 174606"/>
                <a:gd name="connsiteX15" fmla="*/ 80700 w 80699"/>
                <a:gd name="connsiteY15" fmla="*/ 152747 h 174606"/>
                <a:gd name="connsiteX16" fmla="*/ 62417 w 80699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699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92" y="33855"/>
                  </a:lnTo>
                  <a:lnTo>
                    <a:pt x="42392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81" y="174606"/>
                    <a:pt x="60608" y="174606"/>
                  </a:cubicBezTo>
                  <a:cubicBezTo>
                    <a:pt x="67435" y="174628"/>
                    <a:pt x="74220" y="173547"/>
                    <a:pt x="80700" y="171407"/>
                  </a:cubicBezTo>
                  <a:lnTo>
                    <a:pt x="80700" y="152747"/>
                  </a:lnTo>
                  <a:cubicBezTo>
                    <a:pt x="74809" y="154736"/>
                    <a:pt x="68637" y="155771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7DDE90B-93AA-D421-7309-8CBBFB8D0AAA}"/>
                </a:ext>
              </a:extLst>
            </p:cNvPr>
            <p:cNvSpPr/>
            <p:nvPr/>
          </p:nvSpPr>
          <p:spPr>
            <a:xfrm>
              <a:off x="3132735" y="778206"/>
              <a:ext cx="80364" cy="174606"/>
            </a:xfrm>
            <a:custGeom>
              <a:avLst/>
              <a:gdLst>
                <a:gd name="connsiteX0" fmla="*/ 62416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6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100" y="174621"/>
                    <a:pt x="73884" y="173541"/>
                    <a:pt x="80365" y="171407"/>
                  </a:cubicBezTo>
                  <a:lnTo>
                    <a:pt x="80365" y="152747"/>
                  </a:lnTo>
                  <a:cubicBezTo>
                    <a:pt x="74579" y="154695"/>
                    <a:pt x="68523" y="155729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3BEF2544-5AE9-484B-448A-2AF9B7F33DAB}"/>
                </a:ext>
              </a:extLst>
            </p:cNvPr>
            <p:cNvSpPr/>
            <p:nvPr/>
          </p:nvSpPr>
          <p:spPr>
            <a:xfrm>
              <a:off x="1945883" y="1075703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345 w 128717"/>
                <a:gd name="connsiteY6" fmla="*/ 101698 h 144350"/>
                <a:gd name="connsiteX7" fmla="*/ 68109 w 128717"/>
                <a:gd name="connsiteY7" fmla="*/ 125957 h 144350"/>
                <a:gd name="connsiteX8" fmla="*/ 23038 w 128717"/>
                <a:gd name="connsiteY8" fmla="*/ 76574 h 144350"/>
                <a:gd name="connsiteX9" fmla="*/ 128717 w 128717"/>
                <a:gd name="connsiteY9" fmla="*/ 76574 h 144350"/>
                <a:gd name="connsiteX10" fmla="*/ 23841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12" y="0"/>
                    <a:pt x="65698" y="0"/>
                  </a:cubicBezTo>
                  <a:cubicBezTo>
                    <a:pt x="27056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28" y="144350"/>
                    <a:pt x="67841" y="144350"/>
                  </a:cubicBezTo>
                  <a:cubicBezTo>
                    <a:pt x="99719" y="144350"/>
                    <a:pt x="122489" y="129689"/>
                    <a:pt x="127646" y="101698"/>
                  </a:cubicBezTo>
                  <a:lnTo>
                    <a:pt x="105345" y="101698"/>
                  </a:lnTo>
                  <a:cubicBezTo>
                    <a:pt x="102398" y="117959"/>
                    <a:pt x="90075" y="125957"/>
                    <a:pt x="68109" y="125957"/>
                  </a:cubicBezTo>
                  <a:cubicBezTo>
                    <a:pt x="39111" y="125957"/>
                    <a:pt x="24109" y="108629"/>
                    <a:pt x="23038" y="76574"/>
                  </a:cubicBezTo>
                  <a:lnTo>
                    <a:pt x="128717" y="76574"/>
                  </a:lnTo>
                  <a:close/>
                  <a:moveTo>
                    <a:pt x="23841" y="58713"/>
                  </a:moveTo>
                  <a:cubicBezTo>
                    <a:pt x="27860" y="33922"/>
                    <a:pt x="42861" y="18727"/>
                    <a:pt x="65698" y="18727"/>
                  </a:cubicBezTo>
                  <a:cubicBezTo>
                    <a:pt x="88535" y="18727"/>
                    <a:pt x="103737" y="30256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33D50540-6477-1998-DDD0-9D6E0415A97D}"/>
                </a:ext>
              </a:extLst>
            </p:cNvPr>
            <p:cNvSpPr/>
            <p:nvPr/>
          </p:nvSpPr>
          <p:spPr>
            <a:xfrm>
              <a:off x="2819379" y="753022"/>
              <a:ext cx="30605" cy="29448"/>
            </a:xfrm>
            <a:custGeom>
              <a:avLst/>
              <a:gdLst>
                <a:gd name="connsiteX0" fmla="*/ 15336 w 30605"/>
                <a:gd name="connsiteY0" fmla="*/ 29449 h 29448"/>
                <a:gd name="connsiteX1" fmla="*/ 30606 w 30605"/>
                <a:gd name="connsiteY1" fmla="*/ 14254 h 29448"/>
                <a:gd name="connsiteX2" fmla="*/ 14290 w 30605"/>
                <a:gd name="connsiteY2" fmla="*/ 34 h 29448"/>
                <a:gd name="connsiteX3" fmla="*/ 0 w 30605"/>
                <a:gd name="connsiteY3" fmla="*/ 14254 h 29448"/>
                <a:gd name="connsiteX4" fmla="*/ 15336 w 30605"/>
                <a:gd name="connsiteY4" fmla="*/ 29449 h 2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05" h="29448">
                  <a:moveTo>
                    <a:pt x="15336" y="29449"/>
                  </a:moveTo>
                  <a:cubicBezTo>
                    <a:pt x="23769" y="29449"/>
                    <a:pt x="30606" y="22646"/>
                    <a:pt x="30606" y="14254"/>
                  </a:cubicBezTo>
                  <a:cubicBezTo>
                    <a:pt x="30046" y="5844"/>
                    <a:pt x="22741" y="-523"/>
                    <a:pt x="14290" y="34"/>
                  </a:cubicBezTo>
                  <a:cubicBezTo>
                    <a:pt x="6618" y="539"/>
                    <a:pt x="508" y="6620"/>
                    <a:pt x="0" y="14254"/>
                  </a:cubicBezTo>
                  <a:cubicBezTo>
                    <a:pt x="37" y="22657"/>
                    <a:pt x="6892" y="29449"/>
                    <a:pt x="15336" y="2944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5273B338-4767-8B08-DC58-F59FA3129267}"/>
                </a:ext>
              </a:extLst>
            </p:cNvPr>
            <p:cNvSpPr/>
            <p:nvPr/>
          </p:nvSpPr>
          <p:spPr>
            <a:xfrm>
              <a:off x="2804646" y="812061"/>
              <a:ext cx="62483" cy="138818"/>
            </a:xfrm>
            <a:custGeom>
              <a:avLst/>
              <a:gdLst>
                <a:gd name="connsiteX0" fmla="*/ 42392 w 62483"/>
                <a:gd name="connsiteY0" fmla="*/ 121425 h 138818"/>
                <a:gd name="connsiteX1" fmla="*/ 42392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158 w 62483"/>
                <a:gd name="connsiteY4" fmla="*/ 17327 h 138818"/>
                <a:gd name="connsiteX5" fmla="*/ 20158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92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92" y="121425"/>
                  </a:moveTo>
                  <a:lnTo>
                    <a:pt x="4239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158" y="17327"/>
                  </a:lnTo>
                  <a:lnTo>
                    <a:pt x="20158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92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4626456-877F-CB9D-96E6-F19FFA260C38}"/>
                </a:ext>
              </a:extLst>
            </p:cNvPr>
            <p:cNvSpPr/>
            <p:nvPr/>
          </p:nvSpPr>
          <p:spPr>
            <a:xfrm>
              <a:off x="2279798" y="1075303"/>
              <a:ext cx="129788" cy="144350"/>
            </a:xfrm>
            <a:custGeom>
              <a:avLst/>
              <a:gdLst>
                <a:gd name="connsiteX0" fmla="*/ 109095 w 129788"/>
                <a:gd name="connsiteY0" fmla="*/ 92235 h 144350"/>
                <a:gd name="connsiteX1" fmla="*/ 68913 w 129788"/>
                <a:gd name="connsiteY1" fmla="*/ 126356 h 144350"/>
                <a:gd name="connsiteX2" fmla="*/ 23105 w 129788"/>
                <a:gd name="connsiteY2" fmla="*/ 74041 h 144350"/>
                <a:gd name="connsiteX3" fmla="*/ 23105 w 129788"/>
                <a:gd name="connsiteY3" fmla="*/ 71908 h 144350"/>
                <a:gd name="connsiteX4" fmla="*/ 68109 w 129788"/>
                <a:gd name="connsiteY4" fmla="*/ 18594 h 144350"/>
                <a:gd name="connsiteX5" fmla="*/ 109698 w 129788"/>
                <a:gd name="connsiteY5" fmla="*/ 49849 h 144350"/>
                <a:gd name="connsiteX6" fmla="*/ 128717 w 129788"/>
                <a:gd name="connsiteY6" fmla="*/ 49849 h 144350"/>
                <a:gd name="connsiteX7" fmla="*/ 128717 w 129788"/>
                <a:gd name="connsiteY7" fmla="*/ 3199 h 144350"/>
                <a:gd name="connsiteX8" fmla="*/ 109162 w 129788"/>
                <a:gd name="connsiteY8" fmla="*/ 3199 h 144350"/>
                <a:gd name="connsiteX9" fmla="*/ 109162 w 129788"/>
                <a:gd name="connsiteY9" fmla="*/ 20593 h 144350"/>
                <a:gd name="connsiteX10" fmla="*/ 68109 w 129788"/>
                <a:gd name="connsiteY10" fmla="*/ 0 h 144350"/>
                <a:gd name="connsiteX11" fmla="*/ 0 w 129788"/>
                <a:gd name="connsiteY11" fmla="*/ 71509 h 144350"/>
                <a:gd name="connsiteX12" fmla="*/ 0 w 129788"/>
                <a:gd name="connsiteY12" fmla="*/ 73641 h 144350"/>
                <a:gd name="connsiteX13" fmla="*/ 68645 w 129788"/>
                <a:gd name="connsiteY13" fmla="*/ 144350 h 144350"/>
                <a:gd name="connsiteX14" fmla="*/ 129789 w 129788"/>
                <a:gd name="connsiteY14" fmla="*/ 91835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788" h="144350">
                  <a:moveTo>
                    <a:pt x="109095" y="92235"/>
                  </a:moveTo>
                  <a:cubicBezTo>
                    <a:pt x="106952" y="114894"/>
                    <a:pt x="89004" y="126356"/>
                    <a:pt x="68913" y="126356"/>
                  </a:cubicBezTo>
                  <a:cubicBezTo>
                    <a:pt x="42125" y="126356"/>
                    <a:pt x="23105" y="108496"/>
                    <a:pt x="23105" y="74041"/>
                  </a:cubicBezTo>
                  <a:lnTo>
                    <a:pt x="23105" y="71908"/>
                  </a:lnTo>
                  <a:cubicBezTo>
                    <a:pt x="23105" y="39120"/>
                    <a:pt x="42660" y="18594"/>
                    <a:pt x="68109" y="18594"/>
                  </a:cubicBezTo>
                  <a:cubicBezTo>
                    <a:pt x="92017" y="18594"/>
                    <a:pt x="104608" y="30923"/>
                    <a:pt x="109698" y="49849"/>
                  </a:cubicBezTo>
                  <a:lnTo>
                    <a:pt x="128717" y="49849"/>
                  </a:lnTo>
                  <a:lnTo>
                    <a:pt x="128717" y="3199"/>
                  </a:lnTo>
                  <a:lnTo>
                    <a:pt x="109162" y="3199"/>
                  </a:lnTo>
                  <a:lnTo>
                    <a:pt x="109162" y="20593"/>
                  </a:lnTo>
                  <a:cubicBezTo>
                    <a:pt x="103536" y="9064"/>
                    <a:pt x="91750" y="0"/>
                    <a:pt x="68109" y="0"/>
                  </a:cubicBezTo>
                  <a:cubicBezTo>
                    <a:pt x="30606" y="0"/>
                    <a:pt x="0" y="28857"/>
                    <a:pt x="0" y="71509"/>
                  </a:cubicBezTo>
                  <a:lnTo>
                    <a:pt x="0" y="73641"/>
                  </a:lnTo>
                  <a:cubicBezTo>
                    <a:pt x="0" y="117159"/>
                    <a:pt x="29534" y="144350"/>
                    <a:pt x="68645" y="144350"/>
                  </a:cubicBezTo>
                  <a:cubicBezTo>
                    <a:pt x="102130" y="144350"/>
                    <a:pt x="126842" y="121958"/>
                    <a:pt x="129789" y="91835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8DC1CBEF-4E96-B3E8-31B7-07E6E7E8F81D}"/>
                </a:ext>
              </a:extLst>
            </p:cNvPr>
            <p:cNvSpPr/>
            <p:nvPr/>
          </p:nvSpPr>
          <p:spPr>
            <a:xfrm>
              <a:off x="2205729" y="1078902"/>
              <a:ext cx="62483" cy="138752"/>
            </a:xfrm>
            <a:custGeom>
              <a:avLst/>
              <a:gdLst>
                <a:gd name="connsiteX0" fmla="*/ 42325 w 62483"/>
                <a:gd name="connsiteY0" fmla="*/ 121425 h 138752"/>
                <a:gd name="connsiteX1" fmla="*/ 42325 w 62483"/>
                <a:gd name="connsiteY1" fmla="*/ 0 h 138752"/>
                <a:gd name="connsiteX2" fmla="*/ 0 w 62483"/>
                <a:gd name="connsiteY2" fmla="*/ 0 h 138752"/>
                <a:gd name="connsiteX3" fmla="*/ 0 w 62483"/>
                <a:gd name="connsiteY3" fmla="*/ 17327 h 138752"/>
                <a:gd name="connsiteX4" fmla="*/ 20091 w 62483"/>
                <a:gd name="connsiteY4" fmla="*/ 17327 h 138752"/>
                <a:gd name="connsiteX5" fmla="*/ 20091 w 62483"/>
                <a:gd name="connsiteY5" fmla="*/ 121425 h 138752"/>
                <a:gd name="connsiteX6" fmla="*/ 536 w 62483"/>
                <a:gd name="connsiteY6" fmla="*/ 121425 h 138752"/>
                <a:gd name="connsiteX7" fmla="*/ 536 w 62483"/>
                <a:gd name="connsiteY7" fmla="*/ 138752 h 138752"/>
                <a:gd name="connsiteX8" fmla="*/ 62483 w 62483"/>
                <a:gd name="connsiteY8" fmla="*/ 138752 h 138752"/>
                <a:gd name="connsiteX9" fmla="*/ 62483 w 62483"/>
                <a:gd name="connsiteY9" fmla="*/ 121425 h 138752"/>
                <a:gd name="connsiteX10" fmla="*/ 42325 w 62483"/>
                <a:gd name="connsiteY10" fmla="*/ 121425 h 13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752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752"/>
                  </a:lnTo>
                  <a:lnTo>
                    <a:pt x="62483" y="138752"/>
                  </a:lnTo>
                  <a:lnTo>
                    <a:pt x="62483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DC2B2EE-630E-3E03-8E7C-A19095A9930D}"/>
                </a:ext>
              </a:extLst>
            </p:cNvPr>
            <p:cNvSpPr/>
            <p:nvPr/>
          </p:nvSpPr>
          <p:spPr>
            <a:xfrm>
              <a:off x="2220462" y="1019121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1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3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93F92D-35D3-87FC-7439-2AE3EFD4DBFC}"/>
                </a:ext>
              </a:extLst>
            </p:cNvPr>
            <p:cNvSpPr/>
            <p:nvPr/>
          </p:nvSpPr>
          <p:spPr>
            <a:xfrm>
              <a:off x="2431017" y="1075703"/>
              <a:ext cx="129788" cy="141950"/>
            </a:xfrm>
            <a:custGeom>
              <a:avLst/>
              <a:gdLst>
                <a:gd name="connsiteX0" fmla="*/ 111037 w 129788"/>
                <a:gd name="connsiteY0" fmla="*/ 124624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624 h 141950"/>
                <a:gd name="connsiteX15" fmla="*/ 88736 w 129788"/>
                <a:gd name="connsiteY15" fmla="*/ 93168 h 141950"/>
                <a:gd name="connsiteX16" fmla="*/ 47750 w 129788"/>
                <a:gd name="connsiteY16" fmla="*/ 126490 h 141950"/>
                <a:gd name="connsiteX17" fmla="*/ 22234 w 129788"/>
                <a:gd name="connsiteY17" fmla="*/ 103031 h 141950"/>
                <a:gd name="connsiteX18" fmla="*/ 69984 w 129788"/>
                <a:gd name="connsiteY18" fmla="*/ 75507 h 141950"/>
                <a:gd name="connsiteX19" fmla="*/ 88736 w 129788"/>
                <a:gd name="connsiteY19" fmla="*/ 75507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624"/>
                  </a:moveTo>
                  <a:lnTo>
                    <a:pt x="111037" y="49916"/>
                  </a:lnTo>
                  <a:cubicBezTo>
                    <a:pt x="111037" y="9930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182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485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624"/>
                  </a:lnTo>
                  <a:close/>
                  <a:moveTo>
                    <a:pt x="88736" y="93168"/>
                  </a:moveTo>
                  <a:cubicBezTo>
                    <a:pt x="88736" y="114494"/>
                    <a:pt x="70520" y="126490"/>
                    <a:pt x="47750" y="126490"/>
                  </a:cubicBezTo>
                  <a:cubicBezTo>
                    <a:pt x="28664" y="126490"/>
                    <a:pt x="22234" y="115827"/>
                    <a:pt x="22234" y="103031"/>
                  </a:cubicBezTo>
                  <a:cubicBezTo>
                    <a:pt x="22234" y="83038"/>
                    <a:pt x="42325" y="75507"/>
                    <a:pt x="69984" y="75507"/>
                  </a:cubicBezTo>
                  <a:lnTo>
                    <a:pt x="88736" y="7550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2EC2E2EC-3710-2161-9068-A4E1F0BE5D2E}"/>
                </a:ext>
              </a:extLst>
            </p:cNvPr>
            <p:cNvSpPr/>
            <p:nvPr/>
          </p:nvSpPr>
          <p:spPr>
            <a:xfrm>
              <a:off x="2094691" y="1075703"/>
              <a:ext cx="92821" cy="141950"/>
            </a:xfrm>
            <a:custGeom>
              <a:avLst/>
              <a:gdLst>
                <a:gd name="connsiteX0" fmla="*/ 92821 w 92821"/>
                <a:gd name="connsiteY0" fmla="*/ 21926 h 141950"/>
                <a:gd name="connsiteX1" fmla="*/ 92821 w 92821"/>
                <a:gd name="connsiteY1" fmla="*/ 0 h 141950"/>
                <a:gd name="connsiteX2" fmla="*/ 42392 w 92821"/>
                <a:gd name="connsiteY2" fmla="*/ 29123 h 141950"/>
                <a:gd name="connsiteX3" fmla="*/ 42392 w 92821"/>
                <a:gd name="connsiteY3" fmla="*/ 3199 h 141950"/>
                <a:gd name="connsiteX4" fmla="*/ 0 w 92821"/>
                <a:gd name="connsiteY4" fmla="*/ 3199 h 141950"/>
                <a:gd name="connsiteX5" fmla="*/ 0 w 92821"/>
                <a:gd name="connsiteY5" fmla="*/ 20526 h 141950"/>
                <a:gd name="connsiteX6" fmla="*/ 20091 w 92821"/>
                <a:gd name="connsiteY6" fmla="*/ 20526 h 141950"/>
                <a:gd name="connsiteX7" fmla="*/ 20091 w 92821"/>
                <a:gd name="connsiteY7" fmla="*/ 124624 h 141950"/>
                <a:gd name="connsiteX8" fmla="*/ 536 w 92821"/>
                <a:gd name="connsiteY8" fmla="*/ 124624 h 141950"/>
                <a:gd name="connsiteX9" fmla="*/ 536 w 92821"/>
                <a:gd name="connsiteY9" fmla="*/ 141951 h 141950"/>
                <a:gd name="connsiteX10" fmla="*/ 63823 w 92821"/>
                <a:gd name="connsiteY10" fmla="*/ 141951 h 141950"/>
                <a:gd name="connsiteX11" fmla="*/ 63823 w 92821"/>
                <a:gd name="connsiteY11" fmla="*/ 124624 h 141950"/>
                <a:gd name="connsiteX12" fmla="*/ 42392 w 92821"/>
                <a:gd name="connsiteY12" fmla="*/ 124624 h 141950"/>
                <a:gd name="connsiteX13" fmla="*/ 42392 w 92821"/>
                <a:gd name="connsiteY13" fmla="*/ 65377 h 141950"/>
                <a:gd name="connsiteX14" fmla="*/ 92821 w 92821"/>
                <a:gd name="connsiteY14" fmla="*/ 21926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821" h="141950">
                  <a:moveTo>
                    <a:pt x="92821" y="21926"/>
                  </a:moveTo>
                  <a:lnTo>
                    <a:pt x="92821" y="0"/>
                  </a:lnTo>
                  <a:cubicBezTo>
                    <a:pt x="63823" y="0"/>
                    <a:pt x="48821" y="14395"/>
                    <a:pt x="42392" y="29123"/>
                  </a:cubicBezTo>
                  <a:lnTo>
                    <a:pt x="42392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624"/>
                  </a:lnTo>
                  <a:lnTo>
                    <a:pt x="536" y="124624"/>
                  </a:lnTo>
                  <a:lnTo>
                    <a:pt x="536" y="141951"/>
                  </a:lnTo>
                  <a:lnTo>
                    <a:pt x="63823" y="141951"/>
                  </a:lnTo>
                  <a:lnTo>
                    <a:pt x="63823" y="124624"/>
                  </a:lnTo>
                  <a:lnTo>
                    <a:pt x="42392" y="124624"/>
                  </a:lnTo>
                  <a:lnTo>
                    <a:pt x="42392" y="65377"/>
                  </a:lnTo>
                  <a:cubicBezTo>
                    <a:pt x="42392" y="30923"/>
                    <a:pt x="62216" y="21926"/>
                    <a:pt x="92821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57EDCD56-E2B5-B172-22B8-8E41F0524565}"/>
                </a:ext>
              </a:extLst>
            </p:cNvPr>
            <p:cNvSpPr/>
            <p:nvPr/>
          </p:nvSpPr>
          <p:spPr>
            <a:xfrm>
              <a:off x="3225957" y="808862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412 w 128717"/>
                <a:gd name="connsiteY6" fmla="*/ 101698 h 144350"/>
                <a:gd name="connsiteX7" fmla="*/ 68109 w 128717"/>
                <a:gd name="connsiteY7" fmla="*/ 125957 h 144350"/>
                <a:gd name="connsiteX8" fmla="*/ 23105 w 128717"/>
                <a:gd name="connsiteY8" fmla="*/ 76574 h 144350"/>
                <a:gd name="connsiteX9" fmla="*/ 128717 w 128717"/>
                <a:gd name="connsiteY9" fmla="*/ 76574 h 144350"/>
                <a:gd name="connsiteX10" fmla="*/ 23909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79" y="0"/>
                    <a:pt x="65698" y="0"/>
                  </a:cubicBezTo>
                  <a:cubicBezTo>
                    <a:pt x="27123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95" y="144350"/>
                    <a:pt x="67841" y="144350"/>
                  </a:cubicBezTo>
                  <a:cubicBezTo>
                    <a:pt x="99786" y="144350"/>
                    <a:pt x="122556" y="129689"/>
                    <a:pt x="127646" y="101698"/>
                  </a:cubicBezTo>
                  <a:lnTo>
                    <a:pt x="105412" y="101698"/>
                  </a:lnTo>
                  <a:cubicBezTo>
                    <a:pt x="102465" y="117959"/>
                    <a:pt x="90142" y="125957"/>
                    <a:pt x="68109" y="125957"/>
                  </a:cubicBezTo>
                  <a:cubicBezTo>
                    <a:pt x="39178" y="125957"/>
                    <a:pt x="24176" y="108629"/>
                    <a:pt x="23105" y="76574"/>
                  </a:cubicBezTo>
                  <a:lnTo>
                    <a:pt x="128717" y="76574"/>
                  </a:lnTo>
                  <a:close/>
                  <a:moveTo>
                    <a:pt x="23909" y="58713"/>
                  </a:moveTo>
                  <a:cubicBezTo>
                    <a:pt x="27927" y="33922"/>
                    <a:pt x="42928" y="18727"/>
                    <a:pt x="65698" y="18727"/>
                  </a:cubicBezTo>
                  <a:cubicBezTo>
                    <a:pt x="88468" y="18727"/>
                    <a:pt x="103804" y="30190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0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4">
    <p:bg>
      <p:bgPr>
        <a:solidFill>
          <a:srgbClr val="151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lizard&#10;&#10;Description automatically generated">
            <a:extLst>
              <a:ext uri="{FF2B5EF4-FFF2-40B4-BE49-F238E27FC236}">
                <a16:creationId xmlns:a16="http://schemas.microsoft.com/office/drawing/2014/main" id="{C3D3D4E8-BC2C-5FA7-6E76-CC752AB93A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" b="407"/>
          <a:stretch/>
        </p:blipFill>
        <p:spPr>
          <a:xfrm>
            <a:off x="14835" y="8344"/>
            <a:ext cx="12162330" cy="68413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16FF27-E21D-BEEE-F0D9-99F02EF27ED0}"/>
              </a:ext>
            </a:extLst>
          </p:cNvPr>
          <p:cNvSpPr/>
          <p:nvPr userDrawn="1"/>
        </p:nvSpPr>
        <p:spPr>
          <a:xfrm>
            <a:off x="29670" y="118752"/>
            <a:ext cx="6788977" cy="6739247"/>
          </a:xfrm>
          <a:prstGeom prst="rect">
            <a:avLst/>
          </a:prstGeom>
          <a:gradFill>
            <a:gsLst>
              <a:gs pos="0">
                <a:srgbClr val="151617"/>
              </a:gs>
              <a:gs pos="100000">
                <a:srgbClr val="151617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D18CEB-12E7-5844-8E8D-0CF6CE8F38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151" y="3477190"/>
            <a:ext cx="5789478" cy="185652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270DE1-636F-6143-BF87-C99D11B393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151" y="5425793"/>
            <a:ext cx="5789478" cy="9699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| Date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87FCC9-62E3-4248-AC13-629A60BED709}"/>
              </a:ext>
            </a:extLst>
          </p:cNvPr>
          <p:cNvSpPr/>
          <p:nvPr userDrawn="1"/>
        </p:nvSpPr>
        <p:spPr>
          <a:xfrm>
            <a:off x="0" y="0"/>
            <a:ext cx="12192000" cy="118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grpSp>
        <p:nvGrpSpPr>
          <p:cNvPr id="8" name="Graphic 11">
            <a:extLst>
              <a:ext uri="{FF2B5EF4-FFF2-40B4-BE49-F238E27FC236}">
                <a16:creationId xmlns:a16="http://schemas.microsoft.com/office/drawing/2014/main" id="{4105969D-CF58-E6C8-5F97-B5A8656A9CDF}"/>
              </a:ext>
            </a:extLst>
          </p:cNvPr>
          <p:cNvGrpSpPr/>
          <p:nvPr userDrawn="1"/>
        </p:nvGrpSpPr>
        <p:grpSpPr>
          <a:xfrm>
            <a:off x="682139" y="732212"/>
            <a:ext cx="4267938" cy="1157274"/>
            <a:chOff x="466296" y="500169"/>
            <a:chExt cx="2888378" cy="783199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9F7BFA6-43E9-8141-283E-09B2D60B2B64}"/>
                </a:ext>
              </a:extLst>
            </p:cNvPr>
            <p:cNvSpPr/>
            <p:nvPr/>
          </p:nvSpPr>
          <p:spPr>
            <a:xfrm>
              <a:off x="674116" y="500169"/>
              <a:ext cx="134527" cy="354810"/>
            </a:xfrm>
            <a:custGeom>
              <a:avLst/>
              <a:gdLst>
                <a:gd name="connsiteX0" fmla="*/ 77013 w 134527"/>
                <a:gd name="connsiteY0" fmla="*/ 16128 h 354810"/>
                <a:gd name="connsiteX1" fmla="*/ 67235 w 134527"/>
                <a:gd name="connsiteY1" fmla="*/ 0 h 354810"/>
                <a:gd name="connsiteX2" fmla="*/ 57524 w 134527"/>
                <a:gd name="connsiteY2" fmla="*/ 16128 h 354810"/>
                <a:gd name="connsiteX3" fmla="*/ 16605 w 134527"/>
                <a:gd name="connsiteY3" fmla="*/ 254112 h 354810"/>
                <a:gd name="connsiteX4" fmla="*/ 67235 w 134527"/>
                <a:gd name="connsiteY4" fmla="*/ 354811 h 354810"/>
                <a:gd name="connsiteX5" fmla="*/ 117932 w 134527"/>
                <a:gd name="connsiteY5" fmla="*/ 254112 h 354810"/>
                <a:gd name="connsiteX6" fmla="*/ 77013 w 134527"/>
                <a:gd name="connsiteY6" fmla="*/ 16128 h 35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527" h="354810">
                  <a:moveTo>
                    <a:pt x="77013" y="16128"/>
                  </a:moveTo>
                  <a:cubicBezTo>
                    <a:pt x="74736" y="12462"/>
                    <a:pt x="67235" y="0"/>
                    <a:pt x="67235" y="0"/>
                  </a:cubicBezTo>
                  <a:cubicBezTo>
                    <a:pt x="67235" y="0"/>
                    <a:pt x="60136" y="12462"/>
                    <a:pt x="57524" y="16128"/>
                  </a:cubicBezTo>
                  <a:cubicBezTo>
                    <a:pt x="31540" y="58380"/>
                    <a:pt x="-29202" y="157212"/>
                    <a:pt x="16605" y="254112"/>
                  </a:cubicBezTo>
                  <a:cubicBezTo>
                    <a:pt x="52502" y="330086"/>
                    <a:pt x="67235" y="354811"/>
                    <a:pt x="67235" y="354811"/>
                  </a:cubicBezTo>
                  <a:cubicBezTo>
                    <a:pt x="67235" y="354811"/>
                    <a:pt x="81969" y="330086"/>
                    <a:pt x="117932" y="254112"/>
                  </a:cubicBezTo>
                  <a:cubicBezTo>
                    <a:pt x="163740" y="157212"/>
                    <a:pt x="102930" y="58380"/>
                    <a:pt x="77013" y="16128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5CE1B27-BB7E-8A5D-D112-2E4EB97DC5D2}"/>
                </a:ext>
              </a:extLst>
            </p:cNvPr>
            <p:cNvSpPr/>
            <p:nvPr/>
          </p:nvSpPr>
          <p:spPr>
            <a:xfrm>
              <a:off x="466296" y="708030"/>
              <a:ext cx="550178" cy="575338"/>
            </a:xfrm>
            <a:custGeom>
              <a:avLst/>
              <a:gdLst>
                <a:gd name="connsiteX0" fmla="*/ 416966 w 550178"/>
                <a:gd name="connsiteY0" fmla="*/ 67110 h 575338"/>
                <a:gd name="connsiteX1" fmla="*/ 416966 w 550178"/>
                <a:gd name="connsiteY1" fmla="*/ 0 h 575338"/>
                <a:gd name="connsiteX2" fmla="*/ 317247 w 550178"/>
                <a:gd name="connsiteY2" fmla="*/ 144683 h 575338"/>
                <a:gd name="connsiteX3" fmla="*/ 290459 w 550178"/>
                <a:gd name="connsiteY3" fmla="*/ 247448 h 575338"/>
                <a:gd name="connsiteX4" fmla="*/ 290459 w 550178"/>
                <a:gd name="connsiteY4" fmla="*/ 420721 h 575338"/>
                <a:gd name="connsiteX5" fmla="*/ 370355 w 550178"/>
                <a:gd name="connsiteY5" fmla="*/ 313025 h 575338"/>
                <a:gd name="connsiteX6" fmla="*/ 417234 w 550178"/>
                <a:gd name="connsiteY6" fmla="*/ 149415 h 575338"/>
                <a:gd name="connsiteX7" fmla="*/ 417234 w 550178"/>
                <a:gd name="connsiteY7" fmla="*/ 110029 h 575338"/>
                <a:gd name="connsiteX8" fmla="*/ 467878 w 550178"/>
                <a:gd name="connsiteY8" fmla="*/ 442795 h 575338"/>
                <a:gd name="connsiteX9" fmla="*/ 133480 w 550178"/>
                <a:gd name="connsiteY9" fmla="*/ 493192 h 575338"/>
                <a:gd name="connsiteX10" fmla="*/ 82836 w 550178"/>
                <a:gd name="connsiteY10" fmla="*/ 160426 h 575338"/>
                <a:gd name="connsiteX11" fmla="*/ 133480 w 550178"/>
                <a:gd name="connsiteY11" fmla="*/ 110029 h 575338"/>
                <a:gd name="connsiteX12" fmla="*/ 133480 w 550178"/>
                <a:gd name="connsiteY12" fmla="*/ 149415 h 575338"/>
                <a:gd name="connsiteX13" fmla="*/ 180359 w 550178"/>
                <a:gd name="connsiteY13" fmla="*/ 313025 h 575338"/>
                <a:gd name="connsiteX14" fmla="*/ 259384 w 550178"/>
                <a:gd name="connsiteY14" fmla="*/ 420388 h 575338"/>
                <a:gd name="connsiteX15" fmla="*/ 259384 w 550178"/>
                <a:gd name="connsiteY15" fmla="*/ 247448 h 575338"/>
                <a:gd name="connsiteX16" fmla="*/ 232931 w 550178"/>
                <a:gd name="connsiteY16" fmla="*/ 144683 h 575338"/>
                <a:gd name="connsiteX17" fmla="*/ 133212 w 550178"/>
                <a:gd name="connsiteY17" fmla="*/ 0 h 575338"/>
                <a:gd name="connsiteX18" fmla="*/ 133212 w 550178"/>
                <a:gd name="connsiteY18" fmla="*/ 67110 h 575338"/>
                <a:gd name="connsiteX19" fmla="*/ 39457 w 550178"/>
                <a:gd name="connsiteY19" fmla="*/ 442776 h 575338"/>
                <a:gd name="connsiteX20" fmla="*/ 416966 w 550178"/>
                <a:gd name="connsiteY20" fmla="*/ 536073 h 575338"/>
                <a:gd name="connsiteX21" fmla="*/ 510721 w 550178"/>
                <a:gd name="connsiteY21" fmla="*/ 160407 h 575338"/>
                <a:gd name="connsiteX22" fmla="*/ 416966 w 550178"/>
                <a:gd name="connsiteY22" fmla="*/ 67110 h 57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0178" h="575338">
                  <a:moveTo>
                    <a:pt x="416966" y="67110"/>
                  </a:moveTo>
                  <a:lnTo>
                    <a:pt x="416966" y="0"/>
                  </a:lnTo>
                  <a:lnTo>
                    <a:pt x="317247" y="144683"/>
                  </a:lnTo>
                  <a:cubicBezTo>
                    <a:pt x="308072" y="158012"/>
                    <a:pt x="290459" y="179405"/>
                    <a:pt x="290459" y="247448"/>
                  </a:cubicBezTo>
                  <a:lnTo>
                    <a:pt x="290459" y="420721"/>
                  </a:lnTo>
                  <a:lnTo>
                    <a:pt x="370355" y="313025"/>
                  </a:lnTo>
                  <a:cubicBezTo>
                    <a:pt x="423931" y="248114"/>
                    <a:pt x="416095" y="171274"/>
                    <a:pt x="417234" y="149415"/>
                  </a:cubicBezTo>
                  <a:lnTo>
                    <a:pt x="417234" y="110029"/>
                  </a:lnTo>
                  <a:cubicBezTo>
                    <a:pt x="523561" y="188003"/>
                    <a:pt x="546235" y="336987"/>
                    <a:pt x="467878" y="442795"/>
                  </a:cubicBezTo>
                  <a:cubicBezTo>
                    <a:pt x="389522" y="548602"/>
                    <a:pt x="239806" y="571166"/>
                    <a:pt x="133480" y="493192"/>
                  </a:cubicBezTo>
                  <a:cubicBezTo>
                    <a:pt x="27153" y="415218"/>
                    <a:pt x="4479" y="266233"/>
                    <a:pt x="82836" y="160426"/>
                  </a:cubicBezTo>
                  <a:cubicBezTo>
                    <a:pt x="97079" y="141192"/>
                    <a:pt x="114152" y="124203"/>
                    <a:pt x="133480" y="110029"/>
                  </a:cubicBezTo>
                  <a:lnTo>
                    <a:pt x="133480" y="149415"/>
                  </a:lnTo>
                  <a:cubicBezTo>
                    <a:pt x="134351" y="171274"/>
                    <a:pt x="126314" y="248114"/>
                    <a:pt x="180359" y="313025"/>
                  </a:cubicBezTo>
                  <a:lnTo>
                    <a:pt x="259384" y="420388"/>
                  </a:lnTo>
                  <a:lnTo>
                    <a:pt x="259384" y="247448"/>
                  </a:lnTo>
                  <a:cubicBezTo>
                    <a:pt x="259384" y="179405"/>
                    <a:pt x="242106" y="158279"/>
                    <a:pt x="232931" y="144683"/>
                  </a:cubicBezTo>
                  <a:lnTo>
                    <a:pt x="133212" y="0"/>
                  </a:lnTo>
                  <a:lnTo>
                    <a:pt x="133212" y="67110"/>
                  </a:lnTo>
                  <a:cubicBezTo>
                    <a:pt x="3076" y="145084"/>
                    <a:pt x="-38899" y="313276"/>
                    <a:pt x="39457" y="442776"/>
                  </a:cubicBezTo>
                  <a:cubicBezTo>
                    <a:pt x="117814" y="572277"/>
                    <a:pt x="286830" y="614047"/>
                    <a:pt x="416966" y="536073"/>
                  </a:cubicBezTo>
                  <a:cubicBezTo>
                    <a:pt x="547102" y="458099"/>
                    <a:pt x="589077" y="289908"/>
                    <a:pt x="510721" y="160407"/>
                  </a:cubicBezTo>
                  <a:cubicBezTo>
                    <a:pt x="487582" y="122166"/>
                    <a:pt x="455395" y="90136"/>
                    <a:pt x="416966" y="67110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EC0D6A2-CB4F-5E37-B1E3-0BCCFAB00495}"/>
                </a:ext>
              </a:extLst>
            </p:cNvPr>
            <p:cNvSpPr/>
            <p:nvPr/>
          </p:nvSpPr>
          <p:spPr>
            <a:xfrm>
              <a:off x="1181883" y="1075703"/>
              <a:ext cx="137825" cy="144350"/>
            </a:xfrm>
            <a:custGeom>
              <a:avLst/>
              <a:gdLst>
                <a:gd name="connsiteX0" fmla="*/ 68913 w 137825"/>
                <a:gd name="connsiteY0" fmla="*/ 0 h 144350"/>
                <a:gd name="connsiteX1" fmla="*/ 0 w 137825"/>
                <a:gd name="connsiteY1" fmla="*/ 71242 h 144350"/>
                <a:gd name="connsiteX2" fmla="*/ 0 w 137825"/>
                <a:gd name="connsiteY2" fmla="*/ 73375 h 144350"/>
                <a:gd name="connsiteX3" fmla="*/ 68645 w 137825"/>
                <a:gd name="connsiteY3" fmla="*/ 144350 h 144350"/>
                <a:gd name="connsiteX4" fmla="*/ 137825 w 137825"/>
                <a:gd name="connsiteY4" fmla="*/ 73108 h 144350"/>
                <a:gd name="connsiteX5" fmla="*/ 137825 w 137825"/>
                <a:gd name="connsiteY5" fmla="*/ 70909 h 144350"/>
                <a:gd name="connsiteX6" fmla="*/ 68913 w 137825"/>
                <a:gd name="connsiteY6" fmla="*/ 0 h 144350"/>
                <a:gd name="connsiteX7" fmla="*/ 114788 w 137825"/>
                <a:gd name="connsiteY7" fmla="*/ 73308 h 144350"/>
                <a:gd name="connsiteX8" fmla="*/ 68913 w 137825"/>
                <a:gd name="connsiteY8" fmla="*/ 125890 h 144350"/>
                <a:gd name="connsiteX9" fmla="*/ 23105 w 137825"/>
                <a:gd name="connsiteY9" fmla="*/ 73308 h 144350"/>
                <a:gd name="connsiteX10" fmla="*/ 23105 w 137825"/>
                <a:gd name="connsiteY10" fmla="*/ 71175 h 144350"/>
                <a:gd name="connsiteX11" fmla="*/ 68913 w 137825"/>
                <a:gd name="connsiteY11" fmla="*/ 18394 h 144350"/>
                <a:gd name="connsiteX12" fmla="*/ 114788 w 137825"/>
                <a:gd name="connsiteY12" fmla="*/ 71709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825" h="144350">
                  <a:moveTo>
                    <a:pt x="68913" y="0"/>
                  </a:moveTo>
                  <a:cubicBezTo>
                    <a:pt x="29266" y="0"/>
                    <a:pt x="0" y="29390"/>
                    <a:pt x="0" y="71242"/>
                  </a:cubicBezTo>
                  <a:lnTo>
                    <a:pt x="0" y="73375"/>
                  </a:lnTo>
                  <a:cubicBezTo>
                    <a:pt x="0" y="114227"/>
                    <a:pt x="28730" y="144350"/>
                    <a:pt x="68645" y="144350"/>
                  </a:cubicBezTo>
                  <a:cubicBezTo>
                    <a:pt x="108559" y="144350"/>
                    <a:pt x="137825" y="115294"/>
                    <a:pt x="137825" y="73108"/>
                  </a:cubicBezTo>
                  <a:lnTo>
                    <a:pt x="137825" y="70909"/>
                  </a:lnTo>
                  <a:cubicBezTo>
                    <a:pt x="137825" y="29123"/>
                    <a:pt x="108626" y="0"/>
                    <a:pt x="68913" y="0"/>
                  </a:cubicBezTo>
                  <a:close/>
                  <a:moveTo>
                    <a:pt x="114788" y="73308"/>
                  </a:moveTo>
                  <a:cubicBezTo>
                    <a:pt x="114788" y="104830"/>
                    <a:pt x="97107" y="125890"/>
                    <a:pt x="68913" y="125890"/>
                  </a:cubicBezTo>
                  <a:cubicBezTo>
                    <a:pt x="40718" y="125890"/>
                    <a:pt x="23105" y="105364"/>
                    <a:pt x="23105" y="73308"/>
                  </a:cubicBezTo>
                  <a:lnTo>
                    <a:pt x="23105" y="71175"/>
                  </a:lnTo>
                  <a:cubicBezTo>
                    <a:pt x="23105" y="39186"/>
                    <a:pt x="40785" y="18394"/>
                    <a:pt x="68913" y="18394"/>
                  </a:cubicBezTo>
                  <a:cubicBezTo>
                    <a:pt x="97040" y="18394"/>
                    <a:pt x="114788" y="39186"/>
                    <a:pt x="114788" y="7170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F835B73-34E6-F391-4630-E25CFF821639}"/>
                </a:ext>
              </a:extLst>
            </p:cNvPr>
            <p:cNvSpPr/>
            <p:nvPr/>
          </p:nvSpPr>
          <p:spPr>
            <a:xfrm>
              <a:off x="1333371" y="1010641"/>
              <a:ext cx="78556" cy="207079"/>
            </a:xfrm>
            <a:custGeom>
              <a:avLst/>
              <a:gdLst>
                <a:gd name="connsiteX0" fmla="*/ 62751 w 78556"/>
                <a:gd name="connsiteY0" fmla="*/ 18411 h 207079"/>
                <a:gd name="connsiteX1" fmla="*/ 78556 w 78556"/>
                <a:gd name="connsiteY1" fmla="*/ 21344 h 207079"/>
                <a:gd name="connsiteX2" fmla="*/ 78556 w 78556"/>
                <a:gd name="connsiteY2" fmla="*/ 2683 h 207079"/>
                <a:gd name="connsiteX3" fmla="*/ 61948 w 78556"/>
                <a:gd name="connsiteY3" fmla="*/ 18 h 207079"/>
                <a:gd name="connsiteX4" fmla="*/ 20091 w 78556"/>
                <a:gd name="connsiteY4" fmla="*/ 44869 h 207079"/>
                <a:gd name="connsiteX5" fmla="*/ 20091 w 78556"/>
                <a:gd name="connsiteY5" fmla="*/ 68327 h 207079"/>
                <a:gd name="connsiteX6" fmla="*/ 0 w 78556"/>
                <a:gd name="connsiteY6" fmla="*/ 68327 h 207079"/>
                <a:gd name="connsiteX7" fmla="*/ 0 w 78556"/>
                <a:gd name="connsiteY7" fmla="*/ 85655 h 207079"/>
                <a:gd name="connsiteX8" fmla="*/ 20091 w 78556"/>
                <a:gd name="connsiteY8" fmla="*/ 85655 h 207079"/>
                <a:gd name="connsiteX9" fmla="*/ 20091 w 78556"/>
                <a:gd name="connsiteY9" fmla="*/ 189752 h 207079"/>
                <a:gd name="connsiteX10" fmla="*/ 536 w 78556"/>
                <a:gd name="connsiteY10" fmla="*/ 189752 h 207079"/>
                <a:gd name="connsiteX11" fmla="*/ 536 w 78556"/>
                <a:gd name="connsiteY11" fmla="*/ 207079 h 207079"/>
                <a:gd name="connsiteX12" fmla="*/ 67506 w 78556"/>
                <a:gd name="connsiteY12" fmla="*/ 207079 h 207079"/>
                <a:gd name="connsiteX13" fmla="*/ 67506 w 78556"/>
                <a:gd name="connsiteY13" fmla="*/ 189752 h 207079"/>
                <a:gd name="connsiteX14" fmla="*/ 42258 w 78556"/>
                <a:gd name="connsiteY14" fmla="*/ 189752 h 207079"/>
                <a:gd name="connsiteX15" fmla="*/ 42258 w 78556"/>
                <a:gd name="connsiteY15" fmla="*/ 85588 h 207079"/>
                <a:gd name="connsiteX16" fmla="*/ 76614 w 78556"/>
                <a:gd name="connsiteY16" fmla="*/ 85588 h 207079"/>
                <a:gd name="connsiteX17" fmla="*/ 76614 w 78556"/>
                <a:gd name="connsiteY17" fmla="*/ 68261 h 207079"/>
                <a:gd name="connsiteX18" fmla="*/ 42258 w 78556"/>
                <a:gd name="connsiteY18" fmla="*/ 68261 h 207079"/>
                <a:gd name="connsiteX19" fmla="*/ 42258 w 78556"/>
                <a:gd name="connsiteY19" fmla="*/ 42670 h 207079"/>
                <a:gd name="connsiteX20" fmla="*/ 62751 w 78556"/>
                <a:gd name="connsiteY20" fmla="*/ 18411 h 2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556" h="207079">
                  <a:moveTo>
                    <a:pt x="62751" y="18411"/>
                  </a:moveTo>
                  <a:cubicBezTo>
                    <a:pt x="68168" y="18277"/>
                    <a:pt x="73552" y="19276"/>
                    <a:pt x="78556" y="21344"/>
                  </a:cubicBezTo>
                  <a:lnTo>
                    <a:pt x="78556" y="2683"/>
                  </a:lnTo>
                  <a:cubicBezTo>
                    <a:pt x="73238" y="764"/>
                    <a:pt x="67603" y="-140"/>
                    <a:pt x="61948" y="18"/>
                  </a:cubicBezTo>
                  <a:cubicBezTo>
                    <a:pt x="34021" y="18"/>
                    <a:pt x="20091" y="16279"/>
                    <a:pt x="20091" y="44869"/>
                  </a:cubicBezTo>
                  <a:lnTo>
                    <a:pt x="20091" y="68327"/>
                  </a:lnTo>
                  <a:lnTo>
                    <a:pt x="0" y="68327"/>
                  </a:lnTo>
                  <a:lnTo>
                    <a:pt x="0" y="85655"/>
                  </a:lnTo>
                  <a:lnTo>
                    <a:pt x="20091" y="85655"/>
                  </a:lnTo>
                  <a:lnTo>
                    <a:pt x="20091" y="189752"/>
                  </a:lnTo>
                  <a:lnTo>
                    <a:pt x="536" y="189752"/>
                  </a:lnTo>
                  <a:lnTo>
                    <a:pt x="536" y="207079"/>
                  </a:lnTo>
                  <a:lnTo>
                    <a:pt x="67506" y="207079"/>
                  </a:lnTo>
                  <a:lnTo>
                    <a:pt x="67506" y="189752"/>
                  </a:lnTo>
                  <a:lnTo>
                    <a:pt x="42258" y="189752"/>
                  </a:lnTo>
                  <a:lnTo>
                    <a:pt x="42258" y="85588"/>
                  </a:lnTo>
                  <a:lnTo>
                    <a:pt x="76614" y="85588"/>
                  </a:lnTo>
                  <a:lnTo>
                    <a:pt x="76614" y="68261"/>
                  </a:lnTo>
                  <a:lnTo>
                    <a:pt x="42258" y="68261"/>
                  </a:lnTo>
                  <a:lnTo>
                    <a:pt x="42258" y="42670"/>
                  </a:lnTo>
                  <a:cubicBezTo>
                    <a:pt x="42325" y="28008"/>
                    <a:pt x="47951" y="18411"/>
                    <a:pt x="62751" y="1841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26D435C-A154-3E83-996D-62F9B555ECE9}"/>
                </a:ext>
              </a:extLst>
            </p:cNvPr>
            <p:cNvSpPr/>
            <p:nvPr/>
          </p:nvSpPr>
          <p:spPr>
            <a:xfrm>
              <a:off x="1697155" y="1075623"/>
              <a:ext cx="236874" cy="142030"/>
            </a:xfrm>
            <a:custGeom>
              <a:avLst/>
              <a:gdLst>
                <a:gd name="connsiteX0" fmla="*/ 217252 w 236874"/>
                <a:gd name="connsiteY0" fmla="*/ 124703 h 142030"/>
                <a:gd name="connsiteX1" fmla="*/ 217252 w 236874"/>
                <a:gd name="connsiteY1" fmla="*/ 55594 h 142030"/>
                <a:gd name="connsiteX2" fmla="*/ 170842 w 236874"/>
                <a:gd name="connsiteY2" fmla="*/ 80 h 142030"/>
                <a:gd name="connsiteX3" fmla="*/ 124431 w 236874"/>
                <a:gd name="connsiteY3" fmla="*/ 28403 h 142030"/>
                <a:gd name="connsiteX4" fmla="*/ 83445 w 236874"/>
                <a:gd name="connsiteY4" fmla="*/ 80 h 142030"/>
                <a:gd name="connsiteX5" fmla="*/ 42392 w 236874"/>
                <a:gd name="connsiteY5" fmla="*/ 25471 h 142030"/>
                <a:gd name="connsiteX6" fmla="*/ 42392 w 236874"/>
                <a:gd name="connsiteY6" fmla="*/ 3279 h 142030"/>
                <a:gd name="connsiteX7" fmla="*/ 0 w 236874"/>
                <a:gd name="connsiteY7" fmla="*/ 3279 h 142030"/>
                <a:gd name="connsiteX8" fmla="*/ 0 w 236874"/>
                <a:gd name="connsiteY8" fmla="*/ 20606 h 142030"/>
                <a:gd name="connsiteX9" fmla="*/ 20091 w 236874"/>
                <a:gd name="connsiteY9" fmla="*/ 20606 h 142030"/>
                <a:gd name="connsiteX10" fmla="*/ 20091 w 236874"/>
                <a:gd name="connsiteY10" fmla="*/ 124703 h 142030"/>
                <a:gd name="connsiteX11" fmla="*/ 469 w 236874"/>
                <a:gd name="connsiteY11" fmla="*/ 124703 h 142030"/>
                <a:gd name="connsiteX12" fmla="*/ 469 w 236874"/>
                <a:gd name="connsiteY12" fmla="*/ 142031 h 142030"/>
                <a:gd name="connsiteX13" fmla="*/ 62417 w 236874"/>
                <a:gd name="connsiteY13" fmla="*/ 142031 h 142030"/>
                <a:gd name="connsiteX14" fmla="*/ 62417 w 236874"/>
                <a:gd name="connsiteY14" fmla="*/ 124703 h 142030"/>
                <a:gd name="connsiteX15" fmla="*/ 42325 w 236874"/>
                <a:gd name="connsiteY15" fmla="*/ 124703 h 142030"/>
                <a:gd name="connsiteX16" fmla="*/ 42325 w 236874"/>
                <a:gd name="connsiteY16" fmla="*/ 56660 h 142030"/>
                <a:gd name="connsiteX17" fmla="*/ 75184 w 236874"/>
                <a:gd name="connsiteY17" fmla="*/ 19398 h 142030"/>
                <a:gd name="connsiteX18" fmla="*/ 78556 w 236874"/>
                <a:gd name="connsiteY18" fmla="*/ 19340 h 142030"/>
                <a:gd name="connsiteX19" fmla="*/ 107488 w 236874"/>
                <a:gd name="connsiteY19" fmla="*/ 53995 h 142030"/>
                <a:gd name="connsiteX20" fmla="*/ 107488 w 236874"/>
                <a:gd name="connsiteY20" fmla="*/ 124703 h 142030"/>
                <a:gd name="connsiteX21" fmla="*/ 87397 w 236874"/>
                <a:gd name="connsiteY21" fmla="*/ 124703 h 142030"/>
                <a:gd name="connsiteX22" fmla="*/ 87397 w 236874"/>
                <a:gd name="connsiteY22" fmla="*/ 142031 h 142030"/>
                <a:gd name="connsiteX23" fmla="*/ 149880 w 236874"/>
                <a:gd name="connsiteY23" fmla="*/ 142031 h 142030"/>
                <a:gd name="connsiteX24" fmla="*/ 149880 w 236874"/>
                <a:gd name="connsiteY24" fmla="*/ 124703 h 142030"/>
                <a:gd name="connsiteX25" fmla="*/ 129789 w 236874"/>
                <a:gd name="connsiteY25" fmla="*/ 124703 h 142030"/>
                <a:gd name="connsiteX26" fmla="*/ 129789 w 236874"/>
                <a:gd name="connsiteY26" fmla="*/ 56660 h 142030"/>
                <a:gd name="connsiteX27" fmla="*/ 162647 w 236874"/>
                <a:gd name="connsiteY27" fmla="*/ 19398 h 142030"/>
                <a:gd name="connsiteX28" fmla="*/ 166020 w 236874"/>
                <a:gd name="connsiteY28" fmla="*/ 19340 h 142030"/>
                <a:gd name="connsiteX29" fmla="*/ 195018 w 236874"/>
                <a:gd name="connsiteY29" fmla="*/ 53995 h 142030"/>
                <a:gd name="connsiteX30" fmla="*/ 195018 w 236874"/>
                <a:gd name="connsiteY30" fmla="*/ 124703 h 142030"/>
                <a:gd name="connsiteX31" fmla="*/ 174927 w 236874"/>
                <a:gd name="connsiteY31" fmla="*/ 124703 h 142030"/>
                <a:gd name="connsiteX32" fmla="*/ 174927 w 236874"/>
                <a:gd name="connsiteY32" fmla="*/ 142031 h 142030"/>
                <a:gd name="connsiteX33" fmla="*/ 236875 w 236874"/>
                <a:gd name="connsiteY33" fmla="*/ 142031 h 142030"/>
                <a:gd name="connsiteX34" fmla="*/ 236875 w 236874"/>
                <a:gd name="connsiteY34" fmla="*/ 124703 h 14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6874" h="142030">
                  <a:moveTo>
                    <a:pt x="217252" y="124703"/>
                  </a:moveTo>
                  <a:lnTo>
                    <a:pt x="217252" y="55594"/>
                  </a:lnTo>
                  <a:cubicBezTo>
                    <a:pt x="217252" y="15008"/>
                    <a:pt x="195822" y="80"/>
                    <a:pt x="170842" y="80"/>
                  </a:cubicBezTo>
                  <a:cubicBezTo>
                    <a:pt x="151216" y="-37"/>
                    <a:pt x="133224" y="10943"/>
                    <a:pt x="124431" y="28403"/>
                  </a:cubicBezTo>
                  <a:cubicBezTo>
                    <a:pt x="119029" y="10642"/>
                    <a:pt x="102057" y="-1087"/>
                    <a:pt x="83445" y="80"/>
                  </a:cubicBezTo>
                  <a:cubicBezTo>
                    <a:pt x="65852" y="-525"/>
                    <a:pt x="49635" y="9505"/>
                    <a:pt x="42392" y="25471"/>
                  </a:cubicBezTo>
                  <a:lnTo>
                    <a:pt x="42392" y="3279"/>
                  </a:lnTo>
                  <a:lnTo>
                    <a:pt x="0" y="3279"/>
                  </a:lnTo>
                  <a:lnTo>
                    <a:pt x="0" y="20606"/>
                  </a:lnTo>
                  <a:lnTo>
                    <a:pt x="20091" y="20606"/>
                  </a:lnTo>
                  <a:lnTo>
                    <a:pt x="20091" y="124703"/>
                  </a:lnTo>
                  <a:lnTo>
                    <a:pt x="469" y="124703"/>
                  </a:lnTo>
                  <a:lnTo>
                    <a:pt x="469" y="142031"/>
                  </a:lnTo>
                  <a:lnTo>
                    <a:pt x="62417" y="142031"/>
                  </a:lnTo>
                  <a:lnTo>
                    <a:pt x="62417" y="124703"/>
                  </a:lnTo>
                  <a:lnTo>
                    <a:pt x="42325" y="124703"/>
                  </a:lnTo>
                  <a:lnTo>
                    <a:pt x="42325" y="56660"/>
                  </a:lnTo>
                  <a:cubicBezTo>
                    <a:pt x="41059" y="37341"/>
                    <a:pt x="55770" y="20658"/>
                    <a:pt x="75184" y="19398"/>
                  </a:cubicBezTo>
                  <a:cubicBezTo>
                    <a:pt x="76306" y="19325"/>
                    <a:pt x="77432" y="19306"/>
                    <a:pt x="78556" y="19340"/>
                  </a:cubicBezTo>
                  <a:cubicBezTo>
                    <a:pt x="97844" y="19340"/>
                    <a:pt x="107488" y="29470"/>
                    <a:pt x="107488" y="53995"/>
                  </a:cubicBezTo>
                  <a:lnTo>
                    <a:pt x="107488" y="124703"/>
                  </a:lnTo>
                  <a:lnTo>
                    <a:pt x="87397" y="124703"/>
                  </a:lnTo>
                  <a:lnTo>
                    <a:pt x="87397" y="142031"/>
                  </a:lnTo>
                  <a:lnTo>
                    <a:pt x="149880" y="142031"/>
                  </a:lnTo>
                  <a:lnTo>
                    <a:pt x="149880" y="124703"/>
                  </a:lnTo>
                  <a:lnTo>
                    <a:pt x="129789" y="124703"/>
                  </a:lnTo>
                  <a:lnTo>
                    <a:pt x="129789" y="56660"/>
                  </a:lnTo>
                  <a:cubicBezTo>
                    <a:pt x="128522" y="37341"/>
                    <a:pt x="143233" y="20658"/>
                    <a:pt x="162647" y="19398"/>
                  </a:cubicBezTo>
                  <a:cubicBezTo>
                    <a:pt x="163770" y="19325"/>
                    <a:pt x="164895" y="19306"/>
                    <a:pt x="166020" y="19340"/>
                  </a:cubicBezTo>
                  <a:cubicBezTo>
                    <a:pt x="185307" y="19340"/>
                    <a:pt x="195018" y="29470"/>
                    <a:pt x="195018" y="53995"/>
                  </a:cubicBezTo>
                  <a:lnTo>
                    <a:pt x="195018" y="124703"/>
                  </a:lnTo>
                  <a:lnTo>
                    <a:pt x="174927" y="124703"/>
                  </a:lnTo>
                  <a:lnTo>
                    <a:pt x="174927" y="142031"/>
                  </a:lnTo>
                  <a:lnTo>
                    <a:pt x="236875" y="142031"/>
                  </a:lnTo>
                  <a:lnTo>
                    <a:pt x="236875" y="12470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944FE5B-C895-E926-F1EB-3C7E86D52A73}"/>
                </a:ext>
              </a:extLst>
            </p:cNvPr>
            <p:cNvSpPr/>
            <p:nvPr/>
          </p:nvSpPr>
          <p:spPr>
            <a:xfrm>
              <a:off x="1477625" y="1027053"/>
              <a:ext cx="202116" cy="190600"/>
            </a:xfrm>
            <a:custGeom>
              <a:avLst/>
              <a:gdLst>
                <a:gd name="connsiteX0" fmla="*/ 183432 w 202116"/>
                <a:gd name="connsiteY0" fmla="*/ 173273 h 190600"/>
                <a:gd name="connsiteX1" fmla="*/ 116931 w 202116"/>
                <a:gd name="connsiteY1" fmla="*/ 0 h 190600"/>
                <a:gd name="connsiteX2" fmla="*/ 85789 w 202116"/>
                <a:gd name="connsiteY2" fmla="*/ 0 h 190600"/>
                <a:gd name="connsiteX3" fmla="*/ 18283 w 202116"/>
                <a:gd name="connsiteY3" fmla="*/ 173273 h 190600"/>
                <a:gd name="connsiteX4" fmla="*/ 0 w 202116"/>
                <a:gd name="connsiteY4" fmla="*/ 173273 h 190600"/>
                <a:gd name="connsiteX5" fmla="*/ 0 w 202116"/>
                <a:gd name="connsiteY5" fmla="*/ 190601 h 190600"/>
                <a:gd name="connsiteX6" fmla="*/ 61680 w 202116"/>
                <a:gd name="connsiteY6" fmla="*/ 190601 h 190600"/>
                <a:gd name="connsiteX7" fmla="*/ 61680 w 202116"/>
                <a:gd name="connsiteY7" fmla="*/ 173273 h 190600"/>
                <a:gd name="connsiteX8" fmla="*/ 40182 w 202116"/>
                <a:gd name="connsiteY8" fmla="*/ 173273 h 190600"/>
                <a:gd name="connsiteX9" fmla="*/ 58465 w 202116"/>
                <a:gd name="connsiteY9" fmla="*/ 125223 h 190600"/>
                <a:gd name="connsiteX10" fmla="*/ 141977 w 202116"/>
                <a:gd name="connsiteY10" fmla="*/ 125223 h 190600"/>
                <a:gd name="connsiteX11" fmla="*/ 160260 w 202116"/>
                <a:gd name="connsiteY11" fmla="*/ 173273 h 190600"/>
                <a:gd name="connsiteX12" fmla="*/ 139366 w 202116"/>
                <a:gd name="connsiteY12" fmla="*/ 173273 h 190600"/>
                <a:gd name="connsiteX13" fmla="*/ 139366 w 202116"/>
                <a:gd name="connsiteY13" fmla="*/ 190601 h 190600"/>
                <a:gd name="connsiteX14" fmla="*/ 202117 w 202116"/>
                <a:gd name="connsiteY14" fmla="*/ 190601 h 190600"/>
                <a:gd name="connsiteX15" fmla="*/ 202117 w 202116"/>
                <a:gd name="connsiteY15" fmla="*/ 173273 h 190600"/>
                <a:gd name="connsiteX16" fmla="*/ 65497 w 202116"/>
                <a:gd name="connsiteY16" fmla="*/ 107363 h 190600"/>
                <a:gd name="connsiteX17" fmla="*/ 99786 w 202116"/>
                <a:gd name="connsiteY17" fmla="*/ 19060 h 190600"/>
                <a:gd name="connsiteX18" fmla="*/ 100858 w 202116"/>
                <a:gd name="connsiteY18" fmla="*/ 19060 h 190600"/>
                <a:gd name="connsiteX19" fmla="*/ 135080 w 202116"/>
                <a:gd name="connsiteY19" fmla="*/ 107363 h 1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2116" h="190600">
                  <a:moveTo>
                    <a:pt x="183432" y="173273"/>
                  </a:moveTo>
                  <a:lnTo>
                    <a:pt x="116931" y="0"/>
                  </a:lnTo>
                  <a:lnTo>
                    <a:pt x="85789" y="0"/>
                  </a:lnTo>
                  <a:lnTo>
                    <a:pt x="18283" y="173273"/>
                  </a:lnTo>
                  <a:lnTo>
                    <a:pt x="0" y="173273"/>
                  </a:lnTo>
                  <a:lnTo>
                    <a:pt x="0" y="190601"/>
                  </a:lnTo>
                  <a:lnTo>
                    <a:pt x="61680" y="190601"/>
                  </a:lnTo>
                  <a:lnTo>
                    <a:pt x="61680" y="173273"/>
                  </a:lnTo>
                  <a:lnTo>
                    <a:pt x="40182" y="173273"/>
                  </a:lnTo>
                  <a:lnTo>
                    <a:pt x="58465" y="125223"/>
                  </a:lnTo>
                  <a:lnTo>
                    <a:pt x="141977" y="125223"/>
                  </a:lnTo>
                  <a:lnTo>
                    <a:pt x="160260" y="173273"/>
                  </a:lnTo>
                  <a:lnTo>
                    <a:pt x="139366" y="173273"/>
                  </a:lnTo>
                  <a:lnTo>
                    <a:pt x="139366" y="190601"/>
                  </a:lnTo>
                  <a:lnTo>
                    <a:pt x="202117" y="190601"/>
                  </a:lnTo>
                  <a:lnTo>
                    <a:pt x="202117" y="173273"/>
                  </a:lnTo>
                  <a:close/>
                  <a:moveTo>
                    <a:pt x="65497" y="107363"/>
                  </a:moveTo>
                  <a:lnTo>
                    <a:pt x="99786" y="19060"/>
                  </a:lnTo>
                  <a:lnTo>
                    <a:pt x="100858" y="19060"/>
                  </a:lnTo>
                  <a:lnTo>
                    <a:pt x="135080" y="10736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9D8C733C-7074-8CCD-E306-D6960DDBBCF1}"/>
                </a:ext>
              </a:extLst>
            </p:cNvPr>
            <p:cNvSpPr/>
            <p:nvPr/>
          </p:nvSpPr>
          <p:spPr>
            <a:xfrm>
              <a:off x="1175521" y="757080"/>
              <a:ext cx="170172" cy="196265"/>
            </a:xfrm>
            <a:custGeom>
              <a:avLst/>
              <a:gdLst>
                <a:gd name="connsiteX0" fmla="*/ 148072 w 170172"/>
                <a:gd name="connsiteY0" fmla="*/ 130488 h 196265"/>
                <a:gd name="connsiteX1" fmla="*/ 90142 w 170172"/>
                <a:gd name="connsiteY1" fmla="*/ 177139 h 196265"/>
                <a:gd name="connsiteX2" fmla="*/ 24176 w 170172"/>
                <a:gd name="connsiteY2" fmla="*/ 99232 h 196265"/>
                <a:gd name="connsiteX3" fmla="*/ 24176 w 170172"/>
                <a:gd name="connsiteY3" fmla="*/ 97100 h 196265"/>
                <a:gd name="connsiteX4" fmla="*/ 90410 w 170172"/>
                <a:gd name="connsiteY4" fmla="*/ 18394 h 196265"/>
                <a:gd name="connsiteX5" fmla="*/ 147268 w 170172"/>
                <a:gd name="connsiteY5" fmla="*/ 62378 h 196265"/>
                <a:gd name="connsiteX6" fmla="*/ 166824 w 170172"/>
                <a:gd name="connsiteY6" fmla="*/ 62378 h 196265"/>
                <a:gd name="connsiteX7" fmla="*/ 166824 w 170172"/>
                <a:gd name="connsiteY7" fmla="*/ 3732 h 196265"/>
                <a:gd name="connsiteX8" fmla="*/ 145929 w 170172"/>
                <a:gd name="connsiteY8" fmla="*/ 3732 h 196265"/>
                <a:gd name="connsiteX9" fmla="*/ 145929 w 170172"/>
                <a:gd name="connsiteY9" fmla="*/ 25658 h 196265"/>
                <a:gd name="connsiteX10" fmla="*/ 90946 w 170172"/>
                <a:gd name="connsiteY10" fmla="*/ 0 h 196265"/>
                <a:gd name="connsiteX11" fmla="*/ 0 w 170172"/>
                <a:gd name="connsiteY11" fmla="*/ 97433 h 196265"/>
                <a:gd name="connsiteX12" fmla="*/ 0 w 170172"/>
                <a:gd name="connsiteY12" fmla="*/ 99566 h 196265"/>
                <a:gd name="connsiteX13" fmla="*/ 89807 w 170172"/>
                <a:gd name="connsiteY13" fmla="*/ 196266 h 196265"/>
                <a:gd name="connsiteX14" fmla="*/ 170172 w 170172"/>
                <a:gd name="connsiteY14" fmla="*/ 130622 h 19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172" h="196265">
                  <a:moveTo>
                    <a:pt x="148072" y="130488"/>
                  </a:moveTo>
                  <a:cubicBezTo>
                    <a:pt x="142982" y="161744"/>
                    <a:pt x="121284" y="177139"/>
                    <a:pt x="90142" y="177139"/>
                  </a:cubicBezTo>
                  <a:cubicBezTo>
                    <a:pt x="48822" y="177139"/>
                    <a:pt x="24176" y="147816"/>
                    <a:pt x="24176" y="99232"/>
                  </a:cubicBezTo>
                  <a:lnTo>
                    <a:pt x="24176" y="97100"/>
                  </a:lnTo>
                  <a:cubicBezTo>
                    <a:pt x="24176" y="49050"/>
                    <a:pt x="50965" y="18394"/>
                    <a:pt x="90410" y="18394"/>
                  </a:cubicBezTo>
                  <a:cubicBezTo>
                    <a:pt x="119609" y="18394"/>
                    <a:pt x="139500" y="30656"/>
                    <a:pt x="147268" y="62378"/>
                  </a:cubicBezTo>
                  <a:lnTo>
                    <a:pt x="166824" y="62378"/>
                  </a:lnTo>
                  <a:lnTo>
                    <a:pt x="166824" y="3732"/>
                  </a:lnTo>
                  <a:lnTo>
                    <a:pt x="145929" y="3732"/>
                  </a:lnTo>
                  <a:lnTo>
                    <a:pt x="145929" y="25658"/>
                  </a:lnTo>
                  <a:cubicBezTo>
                    <a:pt x="136017" y="7797"/>
                    <a:pt x="115323" y="0"/>
                    <a:pt x="90946" y="0"/>
                  </a:cubicBezTo>
                  <a:cubicBezTo>
                    <a:pt x="38374" y="0"/>
                    <a:pt x="0" y="40853"/>
                    <a:pt x="0" y="97433"/>
                  </a:cubicBezTo>
                  <a:lnTo>
                    <a:pt x="0" y="99566"/>
                  </a:lnTo>
                  <a:cubicBezTo>
                    <a:pt x="201" y="158279"/>
                    <a:pt x="34222" y="196266"/>
                    <a:pt x="89807" y="196266"/>
                  </a:cubicBezTo>
                  <a:cubicBezTo>
                    <a:pt x="132669" y="196266"/>
                    <a:pt x="163475" y="174673"/>
                    <a:pt x="170172" y="13062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027CB17-D92E-2BDD-B294-D87E9E3185D4}"/>
                </a:ext>
              </a:extLst>
            </p:cNvPr>
            <p:cNvSpPr/>
            <p:nvPr/>
          </p:nvSpPr>
          <p:spPr>
            <a:xfrm>
              <a:off x="1363775" y="811994"/>
              <a:ext cx="153094" cy="141220"/>
            </a:xfrm>
            <a:custGeom>
              <a:avLst/>
              <a:gdLst>
                <a:gd name="connsiteX0" fmla="*/ 133204 w 153094"/>
                <a:gd name="connsiteY0" fmla="*/ 121358 h 141220"/>
                <a:gd name="connsiteX1" fmla="*/ 133204 w 153094"/>
                <a:gd name="connsiteY1" fmla="*/ 67 h 141220"/>
                <a:gd name="connsiteX2" fmla="*/ 91348 w 153094"/>
                <a:gd name="connsiteY2" fmla="*/ 67 h 141220"/>
                <a:gd name="connsiteX3" fmla="*/ 91348 w 153094"/>
                <a:gd name="connsiteY3" fmla="*/ 17394 h 141220"/>
                <a:gd name="connsiteX4" fmla="*/ 110903 w 153094"/>
                <a:gd name="connsiteY4" fmla="*/ 17394 h 141220"/>
                <a:gd name="connsiteX5" fmla="*/ 110903 w 153094"/>
                <a:gd name="connsiteY5" fmla="*/ 83638 h 141220"/>
                <a:gd name="connsiteX6" fmla="*/ 76828 w 153094"/>
                <a:gd name="connsiteY6" fmla="*/ 121969 h 141220"/>
                <a:gd name="connsiteX7" fmla="*/ 73668 w 153094"/>
                <a:gd name="connsiteY7" fmla="*/ 122024 h 141220"/>
                <a:gd name="connsiteX8" fmla="*/ 41723 w 153094"/>
                <a:gd name="connsiteY8" fmla="*/ 86637 h 141220"/>
                <a:gd name="connsiteX9" fmla="*/ 41723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238 w 153094"/>
                <a:gd name="connsiteY15" fmla="*/ 115360 h 141220"/>
                <a:gd name="connsiteX16" fmla="*/ 111238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204" y="121358"/>
                  </a:moveTo>
                  <a:lnTo>
                    <a:pt x="133204" y="67"/>
                  </a:lnTo>
                  <a:lnTo>
                    <a:pt x="91348" y="67"/>
                  </a:lnTo>
                  <a:lnTo>
                    <a:pt x="91348" y="17394"/>
                  </a:lnTo>
                  <a:lnTo>
                    <a:pt x="110903" y="17394"/>
                  </a:lnTo>
                  <a:lnTo>
                    <a:pt x="110903" y="83638"/>
                  </a:lnTo>
                  <a:cubicBezTo>
                    <a:pt x="112130" y="103586"/>
                    <a:pt x="96875" y="120748"/>
                    <a:pt x="76828" y="121969"/>
                  </a:cubicBezTo>
                  <a:cubicBezTo>
                    <a:pt x="75776" y="122033"/>
                    <a:pt x="74721" y="122052"/>
                    <a:pt x="73668" y="122024"/>
                  </a:cubicBezTo>
                  <a:cubicBezTo>
                    <a:pt x="52237" y="122024"/>
                    <a:pt x="41723" y="111362"/>
                    <a:pt x="41723" y="86637"/>
                  </a:cubicBezTo>
                  <a:lnTo>
                    <a:pt x="41723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647" y="141218"/>
                    <a:pt x="67841" y="141218"/>
                  </a:cubicBezTo>
                  <a:cubicBezTo>
                    <a:pt x="86045" y="141416"/>
                    <a:pt x="102817" y="131422"/>
                    <a:pt x="111238" y="115360"/>
                  </a:cubicBezTo>
                  <a:lnTo>
                    <a:pt x="111238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382E3B9-FB90-D15C-38EA-5B60EADF63BD}"/>
                </a:ext>
              </a:extLst>
            </p:cNvPr>
            <p:cNvSpPr/>
            <p:nvPr/>
          </p:nvSpPr>
          <p:spPr>
            <a:xfrm>
              <a:off x="2972474" y="811994"/>
              <a:ext cx="153094" cy="141220"/>
            </a:xfrm>
            <a:custGeom>
              <a:avLst/>
              <a:gdLst>
                <a:gd name="connsiteX0" fmla="*/ 133539 w 153094"/>
                <a:gd name="connsiteY0" fmla="*/ 121358 h 141220"/>
                <a:gd name="connsiteX1" fmla="*/ 133539 w 153094"/>
                <a:gd name="connsiteY1" fmla="*/ 67 h 141220"/>
                <a:gd name="connsiteX2" fmla="*/ 91750 w 153094"/>
                <a:gd name="connsiteY2" fmla="*/ 67 h 141220"/>
                <a:gd name="connsiteX3" fmla="*/ 91750 w 153094"/>
                <a:gd name="connsiteY3" fmla="*/ 17394 h 141220"/>
                <a:gd name="connsiteX4" fmla="*/ 111305 w 153094"/>
                <a:gd name="connsiteY4" fmla="*/ 17394 h 141220"/>
                <a:gd name="connsiteX5" fmla="*/ 111305 w 153094"/>
                <a:gd name="connsiteY5" fmla="*/ 83638 h 141220"/>
                <a:gd name="connsiteX6" fmla="*/ 77241 w 153094"/>
                <a:gd name="connsiteY6" fmla="*/ 121978 h 141220"/>
                <a:gd name="connsiteX7" fmla="*/ 73735 w 153094"/>
                <a:gd name="connsiteY7" fmla="*/ 122024 h 141220"/>
                <a:gd name="connsiteX8" fmla="*/ 41857 w 153094"/>
                <a:gd name="connsiteY8" fmla="*/ 86637 h 141220"/>
                <a:gd name="connsiteX9" fmla="*/ 41857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305 w 153094"/>
                <a:gd name="connsiteY15" fmla="*/ 115360 h 141220"/>
                <a:gd name="connsiteX16" fmla="*/ 111305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539" y="121358"/>
                  </a:moveTo>
                  <a:lnTo>
                    <a:pt x="133539" y="67"/>
                  </a:lnTo>
                  <a:lnTo>
                    <a:pt x="91750" y="67"/>
                  </a:lnTo>
                  <a:lnTo>
                    <a:pt x="91750" y="17394"/>
                  </a:lnTo>
                  <a:lnTo>
                    <a:pt x="111305" y="17394"/>
                  </a:lnTo>
                  <a:lnTo>
                    <a:pt x="111305" y="83638"/>
                  </a:lnTo>
                  <a:cubicBezTo>
                    <a:pt x="112538" y="103586"/>
                    <a:pt x="97287" y="120752"/>
                    <a:pt x="77241" y="121978"/>
                  </a:cubicBezTo>
                  <a:cubicBezTo>
                    <a:pt x="76074" y="122050"/>
                    <a:pt x="74903" y="122065"/>
                    <a:pt x="73735" y="122024"/>
                  </a:cubicBezTo>
                  <a:cubicBezTo>
                    <a:pt x="52304" y="122024"/>
                    <a:pt x="41857" y="111362"/>
                    <a:pt x="41857" y="86637"/>
                  </a:cubicBezTo>
                  <a:lnTo>
                    <a:pt x="41857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981" y="141218"/>
                    <a:pt x="67841" y="141218"/>
                  </a:cubicBezTo>
                  <a:cubicBezTo>
                    <a:pt x="86061" y="141410"/>
                    <a:pt x="102850" y="131421"/>
                    <a:pt x="111305" y="115360"/>
                  </a:cubicBezTo>
                  <a:lnTo>
                    <a:pt x="111305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384BDFE-313F-3FF6-9526-B7F2AD2F3A59}"/>
                </a:ext>
              </a:extLst>
            </p:cNvPr>
            <p:cNvSpPr/>
            <p:nvPr/>
          </p:nvSpPr>
          <p:spPr>
            <a:xfrm>
              <a:off x="1533613" y="743484"/>
              <a:ext cx="62215" cy="207395"/>
            </a:xfrm>
            <a:custGeom>
              <a:avLst/>
              <a:gdLst>
                <a:gd name="connsiteX0" fmla="*/ 42593 w 62215"/>
                <a:gd name="connsiteY0" fmla="*/ 190001 h 207395"/>
                <a:gd name="connsiteX1" fmla="*/ 42593 w 62215"/>
                <a:gd name="connsiteY1" fmla="*/ 0 h 207395"/>
                <a:gd name="connsiteX2" fmla="*/ 0 w 62215"/>
                <a:gd name="connsiteY2" fmla="*/ 0 h 207395"/>
                <a:gd name="connsiteX3" fmla="*/ 0 w 62215"/>
                <a:gd name="connsiteY3" fmla="*/ 17394 h 207395"/>
                <a:gd name="connsiteX4" fmla="*/ 20091 w 62215"/>
                <a:gd name="connsiteY4" fmla="*/ 17394 h 207395"/>
                <a:gd name="connsiteX5" fmla="*/ 20091 w 62215"/>
                <a:gd name="connsiteY5" fmla="*/ 190001 h 207395"/>
                <a:gd name="connsiteX6" fmla="*/ 536 w 62215"/>
                <a:gd name="connsiteY6" fmla="*/ 190001 h 207395"/>
                <a:gd name="connsiteX7" fmla="*/ 536 w 62215"/>
                <a:gd name="connsiteY7" fmla="*/ 207395 h 207395"/>
                <a:gd name="connsiteX8" fmla="*/ 62216 w 62215"/>
                <a:gd name="connsiteY8" fmla="*/ 207395 h 207395"/>
                <a:gd name="connsiteX9" fmla="*/ 62216 w 62215"/>
                <a:gd name="connsiteY9" fmla="*/ 190001 h 207395"/>
                <a:gd name="connsiteX10" fmla="*/ 42593 w 62215"/>
                <a:gd name="connsiteY10" fmla="*/ 190001 h 20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215" h="207395">
                  <a:moveTo>
                    <a:pt x="42593" y="190001"/>
                  </a:moveTo>
                  <a:lnTo>
                    <a:pt x="42593" y="0"/>
                  </a:lnTo>
                  <a:lnTo>
                    <a:pt x="0" y="0"/>
                  </a:lnTo>
                  <a:lnTo>
                    <a:pt x="0" y="17394"/>
                  </a:lnTo>
                  <a:lnTo>
                    <a:pt x="20091" y="17394"/>
                  </a:lnTo>
                  <a:lnTo>
                    <a:pt x="20091" y="190001"/>
                  </a:lnTo>
                  <a:lnTo>
                    <a:pt x="536" y="190001"/>
                  </a:lnTo>
                  <a:lnTo>
                    <a:pt x="536" y="207395"/>
                  </a:lnTo>
                  <a:lnTo>
                    <a:pt x="62216" y="207395"/>
                  </a:lnTo>
                  <a:lnTo>
                    <a:pt x="62216" y="190001"/>
                  </a:lnTo>
                  <a:lnTo>
                    <a:pt x="42593" y="190001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458B539-5609-D156-1258-29CBEDFC322E}"/>
                </a:ext>
              </a:extLst>
            </p:cNvPr>
            <p:cNvSpPr/>
            <p:nvPr/>
          </p:nvSpPr>
          <p:spPr>
            <a:xfrm>
              <a:off x="1615451" y="812061"/>
              <a:ext cx="62483" cy="138818"/>
            </a:xfrm>
            <a:custGeom>
              <a:avLst/>
              <a:gdLst>
                <a:gd name="connsiteX0" fmla="*/ 42325 w 62483"/>
                <a:gd name="connsiteY0" fmla="*/ 121425 h 138818"/>
                <a:gd name="connsiteX1" fmla="*/ 42325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091 w 62483"/>
                <a:gd name="connsiteY4" fmla="*/ 17327 h 138818"/>
                <a:gd name="connsiteX5" fmla="*/ 20091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25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1335DFA-0DC1-7376-5F56-0DFC4282EC43}"/>
                </a:ext>
              </a:extLst>
            </p:cNvPr>
            <p:cNvSpPr/>
            <p:nvPr/>
          </p:nvSpPr>
          <p:spPr>
            <a:xfrm>
              <a:off x="1630184" y="752280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0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4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E97114B-0799-8BBB-FCA0-3FE397076EFA}"/>
                </a:ext>
              </a:extLst>
            </p:cNvPr>
            <p:cNvSpPr/>
            <p:nvPr/>
          </p:nvSpPr>
          <p:spPr>
            <a:xfrm>
              <a:off x="1694543" y="808853"/>
              <a:ext cx="154768" cy="141826"/>
            </a:xfrm>
            <a:custGeom>
              <a:avLst/>
              <a:gdLst>
                <a:gd name="connsiteX0" fmla="*/ 135147 w 154768"/>
                <a:gd name="connsiteY0" fmla="*/ 124499 h 141826"/>
                <a:gd name="connsiteX1" fmla="*/ 135147 w 154768"/>
                <a:gd name="connsiteY1" fmla="*/ 55256 h 141826"/>
                <a:gd name="connsiteX2" fmla="*/ 86325 w 154768"/>
                <a:gd name="connsiteY2" fmla="*/ 8 h 141826"/>
                <a:gd name="connsiteX3" fmla="*/ 42392 w 154768"/>
                <a:gd name="connsiteY3" fmla="*/ 25933 h 141826"/>
                <a:gd name="connsiteX4" fmla="*/ 42392 w 154768"/>
                <a:gd name="connsiteY4" fmla="*/ 3207 h 141826"/>
                <a:gd name="connsiteX5" fmla="*/ 0 w 154768"/>
                <a:gd name="connsiteY5" fmla="*/ 3207 h 141826"/>
                <a:gd name="connsiteX6" fmla="*/ 0 w 154768"/>
                <a:gd name="connsiteY6" fmla="*/ 20535 h 141826"/>
                <a:gd name="connsiteX7" fmla="*/ 20091 w 154768"/>
                <a:gd name="connsiteY7" fmla="*/ 20535 h 141826"/>
                <a:gd name="connsiteX8" fmla="*/ 20091 w 154768"/>
                <a:gd name="connsiteY8" fmla="*/ 124499 h 141826"/>
                <a:gd name="connsiteX9" fmla="*/ 536 w 154768"/>
                <a:gd name="connsiteY9" fmla="*/ 124499 h 141826"/>
                <a:gd name="connsiteX10" fmla="*/ 536 w 154768"/>
                <a:gd name="connsiteY10" fmla="*/ 141826 h 141826"/>
                <a:gd name="connsiteX11" fmla="*/ 62484 w 154768"/>
                <a:gd name="connsiteY11" fmla="*/ 141826 h 141826"/>
                <a:gd name="connsiteX12" fmla="*/ 62484 w 154768"/>
                <a:gd name="connsiteY12" fmla="*/ 124499 h 141826"/>
                <a:gd name="connsiteX13" fmla="*/ 42392 w 154768"/>
                <a:gd name="connsiteY13" fmla="*/ 124499 h 141826"/>
                <a:gd name="connsiteX14" fmla="*/ 42392 w 154768"/>
                <a:gd name="connsiteY14" fmla="*/ 56855 h 141826"/>
                <a:gd name="connsiteX15" fmla="*/ 77142 w 154768"/>
                <a:gd name="connsiteY15" fmla="*/ 19257 h 141826"/>
                <a:gd name="connsiteX16" fmla="*/ 80432 w 154768"/>
                <a:gd name="connsiteY16" fmla="*/ 19268 h 141826"/>
                <a:gd name="connsiteX17" fmla="*/ 112912 w 154768"/>
                <a:gd name="connsiteY17" fmla="*/ 53657 h 141826"/>
                <a:gd name="connsiteX18" fmla="*/ 112912 w 154768"/>
                <a:gd name="connsiteY18" fmla="*/ 124499 h 141826"/>
                <a:gd name="connsiteX19" fmla="*/ 92821 w 154768"/>
                <a:gd name="connsiteY19" fmla="*/ 124499 h 141826"/>
                <a:gd name="connsiteX20" fmla="*/ 92821 w 154768"/>
                <a:gd name="connsiteY20" fmla="*/ 141826 h 141826"/>
                <a:gd name="connsiteX21" fmla="*/ 154769 w 154768"/>
                <a:gd name="connsiteY21" fmla="*/ 141826 h 141826"/>
                <a:gd name="connsiteX22" fmla="*/ 154769 w 154768"/>
                <a:gd name="connsiteY22" fmla="*/ 124499 h 14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68" h="141826">
                  <a:moveTo>
                    <a:pt x="135147" y="124499"/>
                  </a:moveTo>
                  <a:lnTo>
                    <a:pt x="135147" y="55256"/>
                  </a:lnTo>
                  <a:cubicBezTo>
                    <a:pt x="135147" y="15270"/>
                    <a:pt x="114520" y="8"/>
                    <a:pt x="86325" y="8"/>
                  </a:cubicBezTo>
                  <a:cubicBezTo>
                    <a:pt x="67927" y="-332"/>
                    <a:pt x="50917" y="9705"/>
                    <a:pt x="42392" y="25933"/>
                  </a:cubicBezTo>
                  <a:lnTo>
                    <a:pt x="42392" y="3207"/>
                  </a:lnTo>
                  <a:lnTo>
                    <a:pt x="0" y="3207"/>
                  </a:lnTo>
                  <a:lnTo>
                    <a:pt x="0" y="20535"/>
                  </a:lnTo>
                  <a:lnTo>
                    <a:pt x="20091" y="20535"/>
                  </a:lnTo>
                  <a:lnTo>
                    <a:pt x="20091" y="124499"/>
                  </a:lnTo>
                  <a:lnTo>
                    <a:pt x="536" y="124499"/>
                  </a:lnTo>
                  <a:lnTo>
                    <a:pt x="536" y="141826"/>
                  </a:lnTo>
                  <a:lnTo>
                    <a:pt x="62484" y="141826"/>
                  </a:lnTo>
                  <a:lnTo>
                    <a:pt x="62484" y="124499"/>
                  </a:lnTo>
                  <a:lnTo>
                    <a:pt x="42392" y="124499"/>
                  </a:lnTo>
                  <a:lnTo>
                    <a:pt x="42392" y="56855"/>
                  </a:lnTo>
                  <a:cubicBezTo>
                    <a:pt x="41555" y="36924"/>
                    <a:pt x="57113" y="20090"/>
                    <a:pt x="77142" y="19257"/>
                  </a:cubicBezTo>
                  <a:cubicBezTo>
                    <a:pt x="78238" y="19211"/>
                    <a:pt x="79336" y="19215"/>
                    <a:pt x="80432" y="19268"/>
                  </a:cubicBezTo>
                  <a:cubicBezTo>
                    <a:pt x="102130" y="19268"/>
                    <a:pt x="112912" y="30198"/>
                    <a:pt x="112912" y="53657"/>
                  </a:cubicBezTo>
                  <a:lnTo>
                    <a:pt x="112912" y="124499"/>
                  </a:lnTo>
                  <a:lnTo>
                    <a:pt x="92821" y="124499"/>
                  </a:lnTo>
                  <a:lnTo>
                    <a:pt x="92821" y="141826"/>
                  </a:lnTo>
                  <a:lnTo>
                    <a:pt x="154769" y="141826"/>
                  </a:lnTo>
                  <a:lnTo>
                    <a:pt x="154769" y="124499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498CE63-9062-4217-1CAB-44A4129897FB}"/>
                </a:ext>
              </a:extLst>
            </p:cNvPr>
            <p:cNvSpPr/>
            <p:nvPr/>
          </p:nvSpPr>
          <p:spPr>
            <a:xfrm>
              <a:off x="1861768" y="808862"/>
              <a:ext cx="129788" cy="141950"/>
            </a:xfrm>
            <a:custGeom>
              <a:avLst/>
              <a:gdLst>
                <a:gd name="connsiteX0" fmla="*/ 111037 w 129788"/>
                <a:gd name="connsiteY0" fmla="*/ 124490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490 h 141950"/>
                <a:gd name="connsiteX15" fmla="*/ 88736 w 129788"/>
                <a:gd name="connsiteY15" fmla="*/ 93035 h 141950"/>
                <a:gd name="connsiteX16" fmla="*/ 47750 w 129788"/>
                <a:gd name="connsiteY16" fmla="*/ 126356 h 141950"/>
                <a:gd name="connsiteX17" fmla="*/ 22234 w 129788"/>
                <a:gd name="connsiteY17" fmla="*/ 102898 h 141950"/>
                <a:gd name="connsiteX18" fmla="*/ 69984 w 129788"/>
                <a:gd name="connsiteY18" fmla="*/ 75374 h 141950"/>
                <a:gd name="connsiteX19" fmla="*/ 88736 w 129788"/>
                <a:gd name="connsiteY19" fmla="*/ 75374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490"/>
                  </a:moveTo>
                  <a:lnTo>
                    <a:pt x="111037" y="49916"/>
                  </a:lnTo>
                  <a:cubicBezTo>
                    <a:pt x="111037" y="9597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249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552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490"/>
                  </a:lnTo>
                  <a:close/>
                  <a:moveTo>
                    <a:pt x="88736" y="93035"/>
                  </a:moveTo>
                  <a:cubicBezTo>
                    <a:pt x="88736" y="114360"/>
                    <a:pt x="70520" y="126356"/>
                    <a:pt x="47750" y="126356"/>
                  </a:cubicBezTo>
                  <a:cubicBezTo>
                    <a:pt x="28663" y="126356"/>
                    <a:pt x="22234" y="115693"/>
                    <a:pt x="22234" y="102898"/>
                  </a:cubicBezTo>
                  <a:cubicBezTo>
                    <a:pt x="22234" y="82905"/>
                    <a:pt x="42325" y="75374"/>
                    <a:pt x="69984" y="75374"/>
                  </a:cubicBezTo>
                  <a:lnTo>
                    <a:pt x="88736" y="75374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E0509EF-E682-FC03-5E92-6FCFA5CF7D1B}"/>
                </a:ext>
              </a:extLst>
            </p:cNvPr>
            <p:cNvSpPr/>
            <p:nvPr/>
          </p:nvSpPr>
          <p:spPr>
            <a:xfrm>
              <a:off x="2008500" y="808862"/>
              <a:ext cx="92754" cy="141817"/>
            </a:xfrm>
            <a:custGeom>
              <a:avLst/>
              <a:gdLst>
                <a:gd name="connsiteX0" fmla="*/ 92754 w 92754"/>
                <a:gd name="connsiteY0" fmla="*/ 21926 h 141817"/>
                <a:gd name="connsiteX1" fmla="*/ 92754 w 92754"/>
                <a:gd name="connsiteY1" fmla="*/ 0 h 141817"/>
                <a:gd name="connsiteX2" fmla="*/ 42325 w 92754"/>
                <a:gd name="connsiteY2" fmla="*/ 29123 h 141817"/>
                <a:gd name="connsiteX3" fmla="*/ 42325 w 92754"/>
                <a:gd name="connsiteY3" fmla="*/ 3199 h 141817"/>
                <a:gd name="connsiteX4" fmla="*/ 0 w 92754"/>
                <a:gd name="connsiteY4" fmla="*/ 3199 h 141817"/>
                <a:gd name="connsiteX5" fmla="*/ 0 w 92754"/>
                <a:gd name="connsiteY5" fmla="*/ 20526 h 141817"/>
                <a:gd name="connsiteX6" fmla="*/ 20091 w 92754"/>
                <a:gd name="connsiteY6" fmla="*/ 20526 h 141817"/>
                <a:gd name="connsiteX7" fmla="*/ 20091 w 92754"/>
                <a:gd name="connsiteY7" fmla="*/ 124490 h 141817"/>
                <a:gd name="connsiteX8" fmla="*/ 536 w 92754"/>
                <a:gd name="connsiteY8" fmla="*/ 124490 h 141817"/>
                <a:gd name="connsiteX9" fmla="*/ 536 w 92754"/>
                <a:gd name="connsiteY9" fmla="*/ 141818 h 141817"/>
                <a:gd name="connsiteX10" fmla="*/ 63823 w 92754"/>
                <a:gd name="connsiteY10" fmla="*/ 141818 h 141817"/>
                <a:gd name="connsiteX11" fmla="*/ 63823 w 92754"/>
                <a:gd name="connsiteY11" fmla="*/ 124490 h 141817"/>
                <a:gd name="connsiteX12" fmla="*/ 42325 w 92754"/>
                <a:gd name="connsiteY12" fmla="*/ 124490 h 141817"/>
                <a:gd name="connsiteX13" fmla="*/ 42325 w 92754"/>
                <a:gd name="connsiteY13" fmla="*/ 65377 h 141817"/>
                <a:gd name="connsiteX14" fmla="*/ 92754 w 92754"/>
                <a:gd name="connsiteY14" fmla="*/ 21926 h 14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754" h="141817">
                  <a:moveTo>
                    <a:pt x="92754" y="21926"/>
                  </a:moveTo>
                  <a:lnTo>
                    <a:pt x="92754" y="0"/>
                  </a:lnTo>
                  <a:cubicBezTo>
                    <a:pt x="63823" y="0"/>
                    <a:pt x="48755" y="14395"/>
                    <a:pt x="42325" y="29123"/>
                  </a:cubicBezTo>
                  <a:lnTo>
                    <a:pt x="42325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490"/>
                  </a:lnTo>
                  <a:lnTo>
                    <a:pt x="536" y="124490"/>
                  </a:lnTo>
                  <a:lnTo>
                    <a:pt x="536" y="141818"/>
                  </a:lnTo>
                  <a:lnTo>
                    <a:pt x="63823" y="141818"/>
                  </a:lnTo>
                  <a:lnTo>
                    <a:pt x="63823" y="124490"/>
                  </a:lnTo>
                  <a:lnTo>
                    <a:pt x="42325" y="124490"/>
                  </a:lnTo>
                  <a:lnTo>
                    <a:pt x="42325" y="65377"/>
                  </a:lnTo>
                  <a:cubicBezTo>
                    <a:pt x="42325" y="31189"/>
                    <a:pt x="62216" y="21926"/>
                    <a:pt x="92754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61AED02-896D-5D77-4FD3-D62363147D1C}"/>
                </a:ext>
              </a:extLst>
            </p:cNvPr>
            <p:cNvSpPr/>
            <p:nvPr/>
          </p:nvSpPr>
          <p:spPr>
            <a:xfrm>
              <a:off x="2323999" y="760878"/>
              <a:ext cx="71591" cy="190001"/>
            </a:xfrm>
            <a:custGeom>
              <a:avLst/>
              <a:gdLst>
                <a:gd name="connsiteX0" fmla="*/ 71591 w 71591"/>
                <a:gd name="connsiteY0" fmla="*/ 17327 h 190001"/>
                <a:gd name="connsiteX1" fmla="*/ 71591 w 71591"/>
                <a:gd name="connsiteY1" fmla="*/ 0 h 190001"/>
                <a:gd name="connsiteX2" fmla="*/ 0 w 71591"/>
                <a:gd name="connsiteY2" fmla="*/ 0 h 190001"/>
                <a:gd name="connsiteX3" fmla="*/ 0 w 71591"/>
                <a:gd name="connsiteY3" fmla="*/ 17327 h 190001"/>
                <a:gd name="connsiteX4" fmla="*/ 24176 w 71591"/>
                <a:gd name="connsiteY4" fmla="*/ 17327 h 190001"/>
                <a:gd name="connsiteX5" fmla="*/ 24176 w 71591"/>
                <a:gd name="connsiteY5" fmla="*/ 172607 h 190001"/>
                <a:gd name="connsiteX6" fmla="*/ 0 w 71591"/>
                <a:gd name="connsiteY6" fmla="*/ 172607 h 190001"/>
                <a:gd name="connsiteX7" fmla="*/ 0 w 71591"/>
                <a:gd name="connsiteY7" fmla="*/ 190001 h 190001"/>
                <a:gd name="connsiteX8" fmla="*/ 71591 w 71591"/>
                <a:gd name="connsiteY8" fmla="*/ 190001 h 190001"/>
                <a:gd name="connsiteX9" fmla="*/ 71591 w 71591"/>
                <a:gd name="connsiteY9" fmla="*/ 172607 h 190001"/>
                <a:gd name="connsiteX10" fmla="*/ 47482 w 71591"/>
                <a:gd name="connsiteY10" fmla="*/ 172607 h 190001"/>
                <a:gd name="connsiteX11" fmla="*/ 47482 w 71591"/>
                <a:gd name="connsiteY11" fmla="*/ 17327 h 190001"/>
                <a:gd name="connsiteX12" fmla="*/ 71591 w 71591"/>
                <a:gd name="connsiteY12" fmla="*/ 17327 h 19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591" h="190001">
                  <a:moveTo>
                    <a:pt x="71591" y="17327"/>
                  </a:moveTo>
                  <a:lnTo>
                    <a:pt x="71591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4176" y="17327"/>
                  </a:lnTo>
                  <a:lnTo>
                    <a:pt x="24176" y="172607"/>
                  </a:lnTo>
                  <a:lnTo>
                    <a:pt x="0" y="172607"/>
                  </a:lnTo>
                  <a:lnTo>
                    <a:pt x="0" y="190001"/>
                  </a:lnTo>
                  <a:lnTo>
                    <a:pt x="71591" y="190001"/>
                  </a:lnTo>
                  <a:lnTo>
                    <a:pt x="71591" y="172607"/>
                  </a:lnTo>
                  <a:lnTo>
                    <a:pt x="47482" y="172607"/>
                  </a:lnTo>
                  <a:lnTo>
                    <a:pt x="47482" y="17327"/>
                  </a:lnTo>
                  <a:lnTo>
                    <a:pt x="71591" y="1732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F00CC5A-5BD2-F1E9-BCC2-2DC38607182D}"/>
                </a:ext>
              </a:extLst>
            </p:cNvPr>
            <p:cNvSpPr/>
            <p:nvPr/>
          </p:nvSpPr>
          <p:spPr>
            <a:xfrm>
              <a:off x="2118533" y="812061"/>
              <a:ext cx="147737" cy="187335"/>
            </a:xfrm>
            <a:custGeom>
              <a:avLst/>
              <a:gdLst>
                <a:gd name="connsiteX0" fmla="*/ 87129 w 147737"/>
                <a:gd name="connsiteY0" fmla="*/ 0 h 187335"/>
                <a:gd name="connsiteX1" fmla="*/ 87129 w 147737"/>
                <a:gd name="connsiteY1" fmla="*/ 17327 h 187335"/>
                <a:gd name="connsiteX2" fmla="*/ 108358 w 147737"/>
                <a:gd name="connsiteY2" fmla="*/ 17327 h 187335"/>
                <a:gd name="connsiteX3" fmla="*/ 76413 w 147737"/>
                <a:gd name="connsiteY3" fmla="*/ 99299 h 187335"/>
                <a:gd name="connsiteX4" fmla="*/ 41321 w 147737"/>
                <a:gd name="connsiteY4" fmla="*/ 17327 h 187335"/>
                <a:gd name="connsiteX5" fmla="*/ 61412 w 147737"/>
                <a:gd name="connsiteY5" fmla="*/ 17327 h 187335"/>
                <a:gd name="connsiteX6" fmla="*/ 61412 w 147737"/>
                <a:gd name="connsiteY6" fmla="*/ 0 h 187335"/>
                <a:gd name="connsiteX7" fmla="*/ 0 w 147737"/>
                <a:gd name="connsiteY7" fmla="*/ 0 h 187335"/>
                <a:gd name="connsiteX8" fmla="*/ 0 w 147737"/>
                <a:gd name="connsiteY8" fmla="*/ 17327 h 187335"/>
                <a:gd name="connsiteX9" fmla="*/ 17680 w 147737"/>
                <a:gd name="connsiteY9" fmla="*/ 17327 h 187335"/>
                <a:gd name="connsiteX10" fmla="*/ 64560 w 147737"/>
                <a:gd name="connsiteY10" fmla="*/ 124357 h 187335"/>
                <a:gd name="connsiteX11" fmla="*/ 57863 w 147737"/>
                <a:gd name="connsiteY11" fmla="*/ 140685 h 187335"/>
                <a:gd name="connsiteX12" fmla="*/ 31074 w 147737"/>
                <a:gd name="connsiteY12" fmla="*/ 170275 h 187335"/>
                <a:gd name="connsiteX13" fmla="*/ 15269 w 147737"/>
                <a:gd name="connsiteY13" fmla="*/ 168875 h 187335"/>
                <a:gd name="connsiteX14" fmla="*/ 15269 w 147737"/>
                <a:gd name="connsiteY14" fmla="*/ 185469 h 187335"/>
                <a:gd name="connsiteX15" fmla="*/ 35360 w 147737"/>
                <a:gd name="connsiteY15" fmla="*/ 187335 h 187335"/>
                <a:gd name="connsiteX16" fmla="*/ 74672 w 147737"/>
                <a:gd name="connsiteY16" fmla="*/ 152147 h 187335"/>
                <a:gd name="connsiteX17" fmla="*/ 130593 w 147737"/>
                <a:gd name="connsiteY17" fmla="*/ 17327 h 187335"/>
                <a:gd name="connsiteX18" fmla="*/ 147737 w 147737"/>
                <a:gd name="connsiteY18" fmla="*/ 17327 h 187335"/>
                <a:gd name="connsiteX19" fmla="*/ 147737 w 147737"/>
                <a:gd name="connsiteY19" fmla="*/ 0 h 1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737" h="187335">
                  <a:moveTo>
                    <a:pt x="87129" y="0"/>
                  </a:moveTo>
                  <a:lnTo>
                    <a:pt x="87129" y="17327"/>
                  </a:lnTo>
                  <a:lnTo>
                    <a:pt x="108358" y="17327"/>
                  </a:lnTo>
                  <a:lnTo>
                    <a:pt x="76413" y="99299"/>
                  </a:lnTo>
                  <a:lnTo>
                    <a:pt x="41321" y="17327"/>
                  </a:lnTo>
                  <a:lnTo>
                    <a:pt x="61412" y="17327"/>
                  </a:lnTo>
                  <a:lnTo>
                    <a:pt x="6141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7680" y="17327"/>
                  </a:lnTo>
                  <a:lnTo>
                    <a:pt x="64560" y="124357"/>
                  </a:lnTo>
                  <a:lnTo>
                    <a:pt x="57863" y="140685"/>
                  </a:lnTo>
                  <a:cubicBezTo>
                    <a:pt x="50362" y="155080"/>
                    <a:pt x="49491" y="170275"/>
                    <a:pt x="31074" y="170275"/>
                  </a:cubicBezTo>
                  <a:cubicBezTo>
                    <a:pt x="26520" y="170275"/>
                    <a:pt x="19288" y="169142"/>
                    <a:pt x="15269" y="168875"/>
                  </a:cubicBezTo>
                  <a:lnTo>
                    <a:pt x="15269" y="185469"/>
                  </a:lnTo>
                  <a:cubicBezTo>
                    <a:pt x="21922" y="186498"/>
                    <a:pt x="28631" y="187121"/>
                    <a:pt x="35360" y="187335"/>
                  </a:cubicBezTo>
                  <a:cubicBezTo>
                    <a:pt x="60340" y="187335"/>
                    <a:pt x="65832" y="172940"/>
                    <a:pt x="74672" y="152147"/>
                  </a:cubicBezTo>
                  <a:lnTo>
                    <a:pt x="130593" y="17327"/>
                  </a:lnTo>
                  <a:lnTo>
                    <a:pt x="147737" y="17327"/>
                  </a:lnTo>
                  <a:lnTo>
                    <a:pt x="147737" y="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29D94885-BE74-05CC-767E-A05131B3A5D1}"/>
                </a:ext>
              </a:extLst>
            </p:cNvPr>
            <p:cNvSpPr/>
            <p:nvPr/>
          </p:nvSpPr>
          <p:spPr>
            <a:xfrm>
              <a:off x="2415212" y="808852"/>
              <a:ext cx="154701" cy="141827"/>
            </a:xfrm>
            <a:custGeom>
              <a:avLst/>
              <a:gdLst>
                <a:gd name="connsiteX0" fmla="*/ 135146 w 154701"/>
                <a:gd name="connsiteY0" fmla="*/ 124500 h 141827"/>
                <a:gd name="connsiteX1" fmla="*/ 135146 w 154701"/>
                <a:gd name="connsiteY1" fmla="*/ 55257 h 141827"/>
                <a:gd name="connsiteX2" fmla="*/ 86392 w 154701"/>
                <a:gd name="connsiteY2" fmla="*/ 10 h 141827"/>
                <a:gd name="connsiteX3" fmla="*/ 42392 w 154701"/>
                <a:gd name="connsiteY3" fmla="*/ 25934 h 141827"/>
                <a:gd name="connsiteX4" fmla="*/ 42392 w 154701"/>
                <a:gd name="connsiteY4" fmla="*/ 3209 h 141827"/>
                <a:gd name="connsiteX5" fmla="*/ 0 w 154701"/>
                <a:gd name="connsiteY5" fmla="*/ 3209 h 141827"/>
                <a:gd name="connsiteX6" fmla="*/ 0 w 154701"/>
                <a:gd name="connsiteY6" fmla="*/ 20536 h 141827"/>
                <a:gd name="connsiteX7" fmla="*/ 20091 w 154701"/>
                <a:gd name="connsiteY7" fmla="*/ 20536 h 141827"/>
                <a:gd name="connsiteX8" fmla="*/ 20091 w 154701"/>
                <a:gd name="connsiteY8" fmla="*/ 124500 h 141827"/>
                <a:gd name="connsiteX9" fmla="*/ 469 w 154701"/>
                <a:gd name="connsiteY9" fmla="*/ 124500 h 141827"/>
                <a:gd name="connsiteX10" fmla="*/ 469 w 154701"/>
                <a:gd name="connsiteY10" fmla="*/ 141827 h 141827"/>
                <a:gd name="connsiteX11" fmla="*/ 62417 w 154701"/>
                <a:gd name="connsiteY11" fmla="*/ 141827 h 141827"/>
                <a:gd name="connsiteX12" fmla="*/ 62417 w 154701"/>
                <a:gd name="connsiteY12" fmla="*/ 124500 h 141827"/>
                <a:gd name="connsiteX13" fmla="*/ 42325 w 154701"/>
                <a:gd name="connsiteY13" fmla="*/ 124500 h 141827"/>
                <a:gd name="connsiteX14" fmla="*/ 42325 w 154701"/>
                <a:gd name="connsiteY14" fmla="*/ 56857 h 141827"/>
                <a:gd name="connsiteX15" fmla="*/ 77075 w 154701"/>
                <a:gd name="connsiteY15" fmla="*/ 19258 h 141827"/>
                <a:gd name="connsiteX16" fmla="*/ 80365 w 154701"/>
                <a:gd name="connsiteY16" fmla="*/ 19270 h 141827"/>
                <a:gd name="connsiteX17" fmla="*/ 112845 w 154701"/>
                <a:gd name="connsiteY17" fmla="*/ 53658 h 141827"/>
                <a:gd name="connsiteX18" fmla="*/ 112845 w 154701"/>
                <a:gd name="connsiteY18" fmla="*/ 124500 h 141827"/>
                <a:gd name="connsiteX19" fmla="*/ 92754 w 154701"/>
                <a:gd name="connsiteY19" fmla="*/ 124500 h 141827"/>
                <a:gd name="connsiteX20" fmla="*/ 92754 w 154701"/>
                <a:gd name="connsiteY20" fmla="*/ 141827 h 141827"/>
                <a:gd name="connsiteX21" fmla="*/ 154702 w 154701"/>
                <a:gd name="connsiteY21" fmla="*/ 141827 h 141827"/>
                <a:gd name="connsiteX22" fmla="*/ 154702 w 154701"/>
                <a:gd name="connsiteY22" fmla="*/ 124500 h 14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01" h="141827">
                  <a:moveTo>
                    <a:pt x="135146" y="124500"/>
                  </a:moveTo>
                  <a:lnTo>
                    <a:pt x="135146" y="55257"/>
                  </a:lnTo>
                  <a:cubicBezTo>
                    <a:pt x="135146" y="15271"/>
                    <a:pt x="114520" y="10"/>
                    <a:pt x="86392" y="10"/>
                  </a:cubicBezTo>
                  <a:cubicBezTo>
                    <a:pt x="67970" y="-357"/>
                    <a:pt x="50928" y="9685"/>
                    <a:pt x="42392" y="25934"/>
                  </a:cubicBezTo>
                  <a:lnTo>
                    <a:pt x="42392" y="3209"/>
                  </a:lnTo>
                  <a:lnTo>
                    <a:pt x="0" y="3209"/>
                  </a:lnTo>
                  <a:lnTo>
                    <a:pt x="0" y="20536"/>
                  </a:lnTo>
                  <a:lnTo>
                    <a:pt x="20091" y="20536"/>
                  </a:lnTo>
                  <a:lnTo>
                    <a:pt x="20091" y="124500"/>
                  </a:lnTo>
                  <a:lnTo>
                    <a:pt x="469" y="124500"/>
                  </a:lnTo>
                  <a:lnTo>
                    <a:pt x="469" y="141827"/>
                  </a:lnTo>
                  <a:lnTo>
                    <a:pt x="62417" y="141827"/>
                  </a:lnTo>
                  <a:lnTo>
                    <a:pt x="62417" y="124500"/>
                  </a:lnTo>
                  <a:lnTo>
                    <a:pt x="42325" y="124500"/>
                  </a:lnTo>
                  <a:lnTo>
                    <a:pt x="42325" y="56857"/>
                  </a:lnTo>
                  <a:cubicBezTo>
                    <a:pt x="41488" y="36925"/>
                    <a:pt x="57046" y="20092"/>
                    <a:pt x="77075" y="19258"/>
                  </a:cubicBezTo>
                  <a:cubicBezTo>
                    <a:pt x="78171" y="19213"/>
                    <a:pt x="79269" y="19216"/>
                    <a:pt x="80365" y="19270"/>
                  </a:cubicBezTo>
                  <a:cubicBezTo>
                    <a:pt x="102130" y="19270"/>
                    <a:pt x="112845" y="30199"/>
                    <a:pt x="112845" y="53658"/>
                  </a:cubicBezTo>
                  <a:lnTo>
                    <a:pt x="112845" y="124500"/>
                  </a:lnTo>
                  <a:lnTo>
                    <a:pt x="92754" y="124500"/>
                  </a:lnTo>
                  <a:lnTo>
                    <a:pt x="92754" y="141827"/>
                  </a:lnTo>
                  <a:lnTo>
                    <a:pt x="154702" y="141827"/>
                  </a:lnTo>
                  <a:lnTo>
                    <a:pt x="154702" y="12450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2CEFC84-0D5D-1CB9-D28A-450088F55020}"/>
                </a:ext>
              </a:extLst>
            </p:cNvPr>
            <p:cNvSpPr/>
            <p:nvPr/>
          </p:nvSpPr>
          <p:spPr>
            <a:xfrm>
              <a:off x="2584514" y="808862"/>
              <a:ext cx="105680" cy="144350"/>
            </a:xfrm>
            <a:custGeom>
              <a:avLst/>
              <a:gdLst>
                <a:gd name="connsiteX0" fmla="*/ 56255 w 105680"/>
                <a:gd name="connsiteY0" fmla="*/ 60312 h 144350"/>
                <a:gd name="connsiteX1" fmla="*/ 23574 w 105680"/>
                <a:gd name="connsiteY1" fmla="*/ 36854 h 144350"/>
                <a:gd name="connsiteX2" fmla="*/ 49290 w 105680"/>
                <a:gd name="connsiteY2" fmla="*/ 17860 h 144350"/>
                <a:gd name="connsiteX3" fmla="*/ 82776 w 105680"/>
                <a:gd name="connsiteY3" fmla="*/ 42918 h 144350"/>
                <a:gd name="connsiteX4" fmla="*/ 101058 w 105680"/>
                <a:gd name="connsiteY4" fmla="*/ 42918 h 144350"/>
                <a:gd name="connsiteX5" fmla="*/ 101058 w 105680"/>
                <a:gd name="connsiteY5" fmla="*/ 3199 h 144350"/>
                <a:gd name="connsiteX6" fmla="*/ 82240 w 105680"/>
                <a:gd name="connsiteY6" fmla="*/ 3199 h 144350"/>
                <a:gd name="connsiteX7" fmla="*/ 82240 w 105680"/>
                <a:gd name="connsiteY7" fmla="*/ 17061 h 144350"/>
                <a:gd name="connsiteX8" fmla="*/ 47147 w 105680"/>
                <a:gd name="connsiteY8" fmla="*/ 0 h 144350"/>
                <a:gd name="connsiteX9" fmla="*/ 2880 w 105680"/>
                <a:gd name="connsiteY9" fmla="*/ 37387 h 144350"/>
                <a:gd name="connsiteX10" fmla="*/ 51701 w 105680"/>
                <a:gd name="connsiteY10" fmla="*/ 80039 h 144350"/>
                <a:gd name="connsiteX11" fmla="*/ 84718 w 105680"/>
                <a:gd name="connsiteY11" fmla="*/ 103831 h 144350"/>
                <a:gd name="connsiteX12" fmla="*/ 55987 w 105680"/>
                <a:gd name="connsiteY12" fmla="*/ 126756 h 144350"/>
                <a:gd name="connsiteX13" fmla="*/ 18216 w 105680"/>
                <a:gd name="connsiteY13" fmla="*/ 95567 h 144350"/>
                <a:gd name="connsiteX14" fmla="*/ 0 w 105680"/>
                <a:gd name="connsiteY14" fmla="*/ 95567 h 144350"/>
                <a:gd name="connsiteX15" fmla="*/ 0 w 105680"/>
                <a:gd name="connsiteY15" fmla="*/ 142218 h 144350"/>
                <a:gd name="connsiteX16" fmla="*/ 18752 w 105680"/>
                <a:gd name="connsiteY16" fmla="*/ 142218 h 144350"/>
                <a:gd name="connsiteX17" fmla="*/ 18752 w 105680"/>
                <a:gd name="connsiteY17" fmla="*/ 124890 h 144350"/>
                <a:gd name="connsiteX18" fmla="*/ 55251 w 105680"/>
                <a:gd name="connsiteY18" fmla="*/ 144350 h 144350"/>
                <a:gd name="connsiteX19" fmla="*/ 105679 w 105680"/>
                <a:gd name="connsiteY19" fmla="*/ 102498 h 144350"/>
                <a:gd name="connsiteX20" fmla="*/ 56255 w 105680"/>
                <a:gd name="connsiteY20" fmla="*/ 60312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5680" h="144350">
                  <a:moveTo>
                    <a:pt x="56255" y="60312"/>
                  </a:moveTo>
                  <a:cubicBezTo>
                    <a:pt x="30539" y="55248"/>
                    <a:pt x="23574" y="49116"/>
                    <a:pt x="23574" y="36854"/>
                  </a:cubicBezTo>
                  <a:cubicBezTo>
                    <a:pt x="23574" y="24591"/>
                    <a:pt x="33217" y="17860"/>
                    <a:pt x="49290" y="17860"/>
                  </a:cubicBezTo>
                  <a:cubicBezTo>
                    <a:pt x="67506" y="17860"/>
                    <a:pt x="79561" y="27191"/>
                    <a:pt x="82776" y="42918"/>
                  </a:cubicBezTo>
                  <a:lnTo>
                    <a:pt x="101058" y="42918"/>
                  </a:lnTo>
                  <a:lnTo>
                    <a:pt x="101058" y="3199"/>
                  </a:lnTo>
                  <a:lnTo>
                    <a:pt x="82240" y="3199"/>
                  </a:lnTo>
                  <a:lnTo>
                    <a:pt x="82240" y="17061"/>
                  </a:lnTo>
                  <a:cubicBezTo>
                    <a:pt x="77150" y="7198"/>
                    <a:pt x="67506" y="0"/>
                    <a:pt x="47147" y="0"/>
                  </a:cubicBezTo>
                  <a:cubicBezTo>
                    <a:pt x="22770" y="0"/>
                    <a:pt x="2880" y="13862"/>
                    <a:pt x="2880" y="37387"/>
                  </a:cubicBezTo>
                  <a:cubicBezTo>
                    <a:pt x="2880" y="60912"/>
                    <a:pt x="15202" y="73641"/>
                    <a:pt x="51701" y="80039"/>
                  </a:cubicBezTo>
                  <a:cubicBezTo>
                    <a:pt x="73400" y="84104"/>
                    <a:pt x="84718" y="89169"/>
                    <a:pt x="84718" y="103831"/>
                  </a:cubicBezTo>
                  <a:cubicBezTo>
                    <a:pt x="84718" y="118492"/>
                    <a:pt x="75007" y="126756"/>
                    <a:pt x="55987" y="126756"/>
                  </a:cubicBezTo>
                  <a:cubicBezTo>
                    <a:pt x="37359" y="127140"/>
                    <a:pt x="21273" y="113857"/>
                    <a:pt x="18216" y="95567"/>
                  </a:cubicBezTo>
                  <a:lnTo>
                    <a:pt x="0" y="95567"/>
                  </a:lnTo>
                  <a:lnTo>
                    <a:pt x="0" y="142218"/>
                  </a:lnTo>
                  <a:lnTo>
                    <a:pt x="18752" y="142218"/>
                  </a:lnTo>
                  <a:lnTo>
                    <a:pt x="18752" y="124890"/>
                  </a:lnTo>
                  <a:cubicBezTo>
                    <a:pt x="22301" y="133421"/>
                    <a:pt x="33552" y="144350"/>
                    <a:pt x="55251" y="144350"/>
                  </a:cubicBezTo>
                  <a:cubicBezTo>
                    <a:pt x="88736" y="144350"/>
                    <a:pt x="105679" y="127289"/>
                    <a:pt x="105679" y="102498"/>
                  </a:cubicBezTo>
                  <a:cubicBezTo>
                    <a:pt x="105880" y="73108"/>
                    <a:pt x="85187" y="65911"/>
                    <a:pt x="56255" y="6031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D6657506-3FC5-1919-6C7C-84E5DB24F066}"/>
                </a:ext>
              </a:extLst>
            </p:cNvPr>
            <p:cNvSpPr/>
            <p:nvPr/>
          </p:nvSpPr>
          <p:spPr>
            <a:xfrm>
              <a:off x="2707070" y="778206"/>
              <a:ext cx="80364" cy="174606"/>
            </a:xfrm>
            <a:custGeom>
              <a:avLst/>
              <a:gdLst>
                <a:gd name="connsiteX0" fmla="*/ 62417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099" y="174615"/>
                    <a:pt x="73882" y="173535"/>
                    <a:pt x="80365" y="171407"/>
                  </a:cubicBezTo>
                  <a:lnTo>
                    <a:pt x="80365" y="152747"/>
                  </a:lnTo>
                  <a:cubicBezTo>
                    <a:pt x="74578" y="154690"/>
                    <a:pt x="68523" y="155725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1F87C749-1848-12B6-6B02-F0243523A4BE}"/>
                </a:ext>
              </a:extLst>
            </p:cNvPr>
            <p:cNvSpPr/>
            <p:nvPr/>
          </p:nvSpPr>
          <p:spPr>
            <a:xfrm>
              <a:off x="2879117" y="778206"/>
              <a:ext cx="80699" cy="174606"/>
            </a:xfrm>
            <a:custGeom>
              <a:avLst/>
              <a:gdLst>
                <a:gd name="connsiteX0" fmla="*/ 62417 w 80699"/>
                <a:gd name="connsiteY0" fmla="*/ 155813 h 174606"/>
                <a:gd name="connsiteX1" fmla="*/ 42325 w 80699"/>
                <a:gd name="connsiteY1" fmla="*/ 135820 h 174606"/>
                <a:gd name="connsiteX2" fmla="*/ 42325 w 80699"/>
                <a:gd name="connsiteY2" fmla="*/ 51182 h 174606"/>
                <a:gd name="connsiteX3" fmla="*/ 78556 w 80699"/>
                <a:gd name="connsiteY3" fmla="*/ 51182 h 174606"/>
                <a:gd name="connsiteX4" fmla="*/ 78556 w 80699"/>
                <a:gd name="connsiteY4" fmla="*/ 33855 h 174606"/>
                <a:gd name="connsiteX5" fmla="*/ 42392 w 80699"/>
                <a:gd name="connsiteY5" fmla="*/ 33855 h 174606"/>
                <a:gd name="connsiteX6" fmla="*/ 42392 w 80699"/>
                <a:gd name="connsiteY6" fmla="*/ 0 h 174606"/>
                <a:gd name="connsiteX7" fmla="*/ 20091 w 80699"/>
                <a:gd name="connsiteY7" fmla="*/ 0 h 174606"/>
                <a:gd name="connsiteX8" fmla="*/ 20091 w 80699"/>
                <a:gd name="connsiteY8" fmla="*/ 33855 h 174606"/>
                <a:gd name="connsiteX9" fmla="*/ 0 w 80699"/>
                <a:gd name="connsiteY9" fmla="*/ 33855 h 174606"/>
                <a:gd name="connsiteX10" fmla="*/ 0 w 80699"/>
                <a:gd name="connsiteY10" fmla="*/ 51182 h 174606"/>
                <a:gd name="connsiteX11" fmla="*/ 20091 w 80699"/>
                <a:gd name="connsiteY11" fmla="*/ 51182 h 174606"/>
                <a:gd name="connsiteX12" fmla="*/ 20091 w 80699"/>
                <a:gd name="connsiteY12" fmla="*/ 137819 h 174606"/>
                <a:gd name="connsiteX13" fmla="*/ 60608 w 80699"/>
                <a:gd name="connsiteY13" fmla="*/ 174606 h 174606"/>
                <a:gd name="connsiteX14" fmla="*/ 80700 w 80699"/>
                <a:gd name="connsiteY14" fmla="*/ 171407 h 174606"/>
                <a:gd name="connsiteX15" fmla="*/ 80700 w 80699"/>
                <a:gd name="connsiteY15" fmla="*/ 152747 h 174606"/>
                <a:gd name="connsiteX16" fmla="*/ 62417 w 80699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699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92" y="33855"/>
                  </a:lnTo>
                  <a:lnTo>
                    <a:pt x="42392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81" y="174606"/>
                    <a:pt x="60608" y="174606"/>
                  </a:cubicBezTo>
                  <a:cubicBezTo>
                    <a:pt x="67435" y="174628"/>
                    <a:pt x="74220" y="173547"/>
                    <a:pt x="80700" y="171407"/>
                  </a:cubicBezTo>
                  <a:lnTo>
                    <a:pt x="80700" y="152747"/>
                  </a:lnTo>
                  <a:cubicBezTo>
                    <a:pt x="74809" y="154736"/>
                    <a:pt x="68637" y="155771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79DA7FB-9AAB-375E-CC27-04E5569ED11A}"/>
                </a:ext>
              </a:extLst>
            </p:cNvPr>
            <p:cNvSpPr/>
            <p:nvPr/>
          </p:nvSpPr>
          <p:spPr>
            <a:xfrm>
              <a:off x="3132735" y="778206"/>
              <a:ext cx="80364" cy="174606"/>
            </a:xfrm>
            <a:custGeom>
              <a:avLst/>
              <a:gdLst>
                <a:gd name="connsiteX0" fmla="*/ 62416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6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100" y="174621"/>
                    <a:pt x="73884" y="173541"/>
                    <a:pt x="80365" y="171407"/>
                  </a:cubicBezTo>
                  <a:lnTo>
                    <a:pt x="80365" y="152747"/>
                  </a:lnTo>
                  <a:cubicBezTo>
                    <a:pt x="74579" y="154695"/>
                    <a:pt x="68523" y="155729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BC30E88C-B6F1-3DF0-617E-3C22E6B4D599}"/>
                </a:ext>
              </a:extLst>
            </p:cNvPr>
            <p:cNvSpPr/>
            <p:nvPr/>
          </p:nvSpPr>
          <p:spPr>
            <a:xfrm>
              <a:off x="1945883" y="1075703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345 w 128717"/>
                <a:gd name="connsiteY6" fmla="*/ 101698 h 144350"/>
                <a:gd name="connsiteX7" fmla="*/ 68109 w 128717"/>
                <a:gd name="connsiteY7" fmla="*/ 125957 h 144350"/>
                <a:gd name="connsiteX8" fmla="*/ 23038 w 128717"/>
                <a:gd name="connsiteY8" fmla="*/ 76574 h 144350"/>
                <a:gd name="connsiteX9" fmla="*/ 128717 w 128717"/>
                <a:gd name="connsiteY9" fmla="*/ 76574 h 144350"/>
                <a:gd name="connsiteX10" fmla="*/ 23841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12" y="0"/>
                    <a:pt x="65698" y="0"/>
                  </a:cubicBezTo>
                  <a:cubicBezTo>
                    <a:pt x="27056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28" y="144350"/>
                    <a:pt x="67841" y="144350"/>
                  </a:cubicBezTo>
                  <a:cubicBezTo>
                    <a:pt x="99719" y="144350"/>
                    <a:pt x="122489" y="129689"/>
                    <a:pt x="127646" y="101698"/>
                  </a:cubicBezTo>
                  <a:lnTo>
                    <a:pt x="105345" y="101698"/>
                  </a:lnTo>
                  <a:cubicBezTo>
                    <a:pt x="102398" y="117959"/>
                    <a:pt x="90075" y="125957"/>
                    <a:pt x="68109" y="125957"/>
                  </a:cubicBezTo>
                  <a:cubicBezTo>
                    <a:pt x="39111" y="125957"/>
                    <a:pt x="24109" y="108629"/>
                    <a:pt x="23038" y="76574"/>
                  </a:cubicBezTo>
                  <a:lnTo>
                    <a:pt x="128717" y="76574"/>
                  </a:lnTo>
                  <a:close/>
                  <a:moveTo>
                    <a:pt x="23841" y="58713"/>
                  </a:moveTo>
                  <a:cubicBezTo>
                    <a:pt x="27860" y="33922"/>
                    <a:pt x="42861" y="18727"/>
                    <a:pt x="65698" y="18727"/>
                  </a:cubicBezTo>
                  <a:cubicBezTo>
                    <a:pt x="88535" y="18727"/>
                    <a:pt x="103737" y="30256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83ED01E0-78AE-A35C-3D8B-B0303CBB3509}"/>
                </a:ext>
              </a:extLst>
            </p:cNvPr>
            <p:cNvSpPr/>
            <p:nvPr/>
          </p:nvSpPr>
          <p:spPr>
            <a:xfrm>
              <a:off x="2819379" y="753022"/>
              <a:ext cx="30605" cy="29448"/>
            </a:xfrm>
            <a:custGeom>
              <a:avLst/>
              <a:gdLst>
                <a:gd name="connsiteX0" fmla="*/ 15336 w 30605"/>
                <a:gd name="connsiteY0" fmla="*/ 29449 h 29448"/>
                <a:gd name="connsiteX1" fmla="*/ 30606 w 30605"/>
                <a:gd name="connsiteY1" fmla="*/ 14254 h 29448"/>
                <a:gd name="connsiteX2" fmla="*/ 14290 w 30605"/>
                <a:gd name="connsiteY2" fmla="*/ 34 h 29448"/>
                <a:gd name="connsiteX3" fmla="*/ 0 w 30605"/>
                <a:gd name="connsiteY3" fmla="*/ 14254 h 29448"/>
                <a:gd name="connsiteX4" fmla="*/ 15336 w 30605"/>
                <a:gd name="connsiteY4" fmla="*/ 29449 h 2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05" h="29448">
                  <a:moveTo>
                    <a:pt x="15336" y="29449"/>
                  </a:moveTo>
                  <a:cubicBezTo>
                    <a:pt x="23769" y="29449"/>
                    <a:pt x="30606" y="22646"/>
                    <a:pt x="30606" y="14254"/>
                  </a:cubicBezTo>
                  <a:cubicBezTo>
                    <a:pt x="30046" y="5844"/>
                    <a:pt x="22741" y="-523"/>
                    <a:pt x="14290" y="34"/>
                  </a:cubicBezTo>
                  <a:cubicBezTo>
                    <a:pt x="6618" y="539"/>
                    <a:pt x="508" y="6620"/>
                    <a:pt x="0" y="14254"/>
                  </a:cubicBezTo>
                  <a:cubicBezTo>
                    <a:pt x="37" y="22657"/>
                    <a:pt x="6892" y="29449"/>
                    <a:pt x="15336" y="2944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E8C2AC00-9EE2-E909-28E0-207652BADC8F}"/>
                </a:ext>
              </a:extLst>
            </p:cNvPr>
            <p:cNvSpPr/>
            <p:nvPr/>
          </p:nvSpPr>
          <p:spPr>
            <a:xfrm>
              <a:off x="2804646" y="812061"/>
              <a:ext cx="62483" cy="138818"/>
            </a:xfrm>
            <a:custGeom>
              <a:avLst/>
              <a:gdLst>
                <a:gd name="connsiteX0" fmla="*/ 42392 w 62483"/>
                <a:gd name="connsiteY0" fmla="*/ 121425 h 138818"/>
                <a:gd name="connsiteX1" fmla="*/ 42392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158 w 62483"/>
                <a:gd name="connsiteY4" fmla="*/ 17327 h 138818"/>
                <a:gd name="connsiteX5" fmla="*/ 20158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92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92" y="121425"/>
                  </a:moveTo>
                  <a:lnTo>
                    <a:pt x="4239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158" y="17327"/>
                  </a:lnTo>
                  <a:lnTo>
                    <a:pt x="20158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92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241BAD0-A13A-255E-7667-39C28FDF55DF}"/>
                </a:ext>
              </a:extLst>
            </p:cNvPr>
            <p:cNvSpPr/>
            <p:nvPr/>
          </p:nvSpPr>
          <p:spPr>
            <a:xfrm>
              <a:off x="2279798" y="1075303"/>
              <a:ext cx="129788" cy="144350"/>
            </a:xfrm>
            <a:custGeom>
              <a:avLst/>
              <a:gdLst>
                <a:gd name="connsiteX0" fmla="*/ 109095 w 129788"/>
                <a:gd name="connsiteY0" fmla="*/ 92235 h 144350"/>
                <a:gd name="connsiteX1" fmla="*/ 68913 w 129788"/>
                <a:gd name="connsiteY1" fmla="*/ 126356 h 144350"/>
                <a:gd name="connsiteX2" fmla="*/ 23105 w 129788"/>
                <a:gd name="connsiteY2" fmla="*/ 74041 h 144350"/>
                <a:gd name="connsiteX3" fmla="*/ 23105 w 129788"/>
                <a:gd name="connsiteY3" fmla="*/ 71908 h 144350"/>
                <a:gd name="connsiteX4" fmla="*/ 68109 w 129788"/>
                <a:gd name="connsiteY4" fmla="*/ 18594 h 144350"/>
                <a:gd name="connsiteX5" fmla="*/ 109698 w 129788"/>
                <a:gd name="connsiteY5" fmla="*/ 49849 h 144350"/>
                <a:gd name="connsiteX6" fmla="*/ 128717 w 129788"/>
                <a:gd name="connsiteY6" fmla="*/ 49849 h 144350"/>
                <a:gd name="connsiteX7" fmla="*/ 128717 w 129788"/>
                <a:gd name="connsiteY7" fmla="*/ 3199 h 144350"/>
                <a:gd name="connsiteX8" fmla="*/ 109162 w 129788"/>
                <a:gd name="connsiteY8" fmla="*/ 3199 h 144350"/>
                <a:gd name="connsiteX9" fmla="*/ 109162 w 129788"/>
                <a:gd name="connsiteY9" fmla="*/ 20593 h 144350"/>
                <a:gd name="connsiteX10" fmla="*/ 68109 w 129788"/>
                <a:gd name="connsiteY10" fmla="*/ 0 h 144350"/>
                <a:gd name="connsiteX11" fmla="*/ 0 w 129788"/>
                <a:gd name="connsiteY11" fmla="*/ 71509 h 144350"/>
                <a:gd name="connsiteX12" fmla="*/ 0 w 129788"/>
                <a:gd name="connsiteY12" fmla="*/ 73641 h 144350"/>
                <a:gd name="connsiteX13" fmla="*/ 68645 w 129788"/>
                <a:gd name="connsiteY13" fmla="*/ 144350 h 144350"/>
                <a:gd name="connsiteX14" fmla="*/ 129789 w 129788"/>
                <a:gd name="connsiteY14" fmla="*/ 91835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788" h="144350">
                  <a:moveTo>
                    <a:pt x="109095" y="92235"/>
                  </a:moveTo>
                  <a:cubicBezTo>
                    <a:pt x="106952" y="114894"/>
                    <a:pt x="89004" y="126356"/>
                    <a:pt x="68913" y="126356"/>
                  </a:cubicBezTo>
                  <a:cubicBezTo>
                    <a:pt x="42125" y="126356"/>
                    <a:pt x="23105" y="108496"/>
                    <a:pt x="23105" y="74041"/>
                  </a:cubicBezTo>
                  <a:lnTo>
                    <a:pt x="23105" y="71908"/>
                  </a:lnTo>
                  <a:cubicBezTo>
                    <a:pt x="23105" y="39120"/>
                    <a:pt x="42660" y="18594"/>
                    <a:pt x="68109" y="18594"/>
                  </a:cubicBezTo>
                  <a:cubicBezTo>
                    <a:pt x="92017" y="18594"/>
                    <a:pt x="104608" y="30923"/>
                    <a:pt x="109698" y="49849"/>
                  </a:cubicBezTo>
                  <a:lnTo>
                    <a:pt x="128717" y="49849"/>
                  </a:lnTo>
                  <a:lnTo>
                    <a:pt x="128717" y="3199"/>
                  </a:lnTo>
                  <a:lnTo>
                    <a:pt x="109162" y="3199"/>
                  </a:lnTo>
                  <a:lnTo>
                    <a:pt x="109162" y="20593"/>
                  </a:lnTo>
                  <a:cubicBezTo>
                    <a:pt x="103536" y="9064"/>
                    <a:pt x="91750" y="0"/>
                    <a:pt x="68109" y="0"/>
                  </a:cubicBezTo>
                  <a:cubicBezTo>
                    <a:pt x="30606" y="0"/>
                    <a:pt x="0" y="28857"/>
                    <a:pt x="0" y="71509"/>
                  </a:cubicBezTo>
                  <a:lnTo>
                    <a:pt x="0" y="73641"/>
                  </a:lnTo>
                  <a:cubicBezTo>
                    <a:pt x="0" y="117159"/>
                    <a:pt x="29534" y="144350"/>
                    <a:pt x="68645" y="144350"/>
                  </a:cubicBezTo>
                  <a:cubicBezTo>
                    <a:pt x="102130" y="144350"/>
                    <a:pt x="126842" y="121958"/>
                    <a:pt x="129789" y="91835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D140C963-D18D-E9F1-302C-77B112E276B3}"/>
                </a:ext>
              </a:extLst>
            </p:cNvPr>
            <p:cNvSpPr/>
            <p:nvPr/>
          </p:nvSpPr>
          <p:spPr>
            <a:xfrm>
              <a:off x="2205729" y="1078902"/>
              <a:ext cx="62483" cy="138752"/>
            </a:xfrm>
            <a:custGeom>
              <a:avLst/>
              <a:gdLst>
                <a:gd name="connsiteX0" fmla="*/ 42325 w 62483"/>
                <a:gd name="connsiteY0" fmla="*/ 121425 h 138752"/>
                <a:gd name="connsiteX1" fmla="*/ 42325 w 62483"/>
                <a:gd name="connsiteY1" fmla="*/ 0 h 138752"/>
                <a:gd name="connsiteX2" fmla="*/ 0 w 62483"/>
                <a:gd name="connsiteY2" fmla="*/ 0 h 138752"/>
                <a:gd name="connsiteX3" fmla="*/ 0 w 62483"/>
                <a:gd name="connsiteY3" fmla="*/ 17327 h 138752"/>
                <a:gd name="connsiteX4" fmla="*/ 20091 w 62483"/>
                <a:gd name="connsiteY4" fmla="*/ 17327 h 138752"/>
                <a:gd name="connsiteX5" fmla="*/ 20091 w 62483"/>
                <a:gd name="connsiteY5" fmla="*/ 121425 h 138752"/>
                <a:gd name="connsiteX6" fmla="*/ 536 w 62483"/>
                <a:gd name="connsiteY6" fmla="*/ 121425 h 138752"/>
                <a:gd name="connsiteX7" fmla="*/ 536 w 62483"/>
                <a:gd name="connsiteY7" fmla="*/ 138752 h 138752"/>
                <a:gd name="connsiteX8" fmla="*/ 62483 w 62483"/>
                <a:gd name="connsiteY8" fmla="*/ 138752 h 138752"/>
                <a:gd name="connsiteX9" fmla="*/ 62483 w 62483"/>
                <a:gd name="connsiteY9" fmla="*/ 121425 h 138752"/>
                <a:gd name="connsiteX10" fmla="*/ 42325 w 62483"/>
                <a:gd name="connsiteY10" fmla="*/ 121425 h 13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752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752"/>
                  </a:lnTo>
                  <a:lnTo>
                    <a:pt x="62483" y="138752"/>
                  </a:lnTo>
                  <a:lnTo>
                    <a:pt x="62483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C868404-5D79-F8F5-0020-2945E3730233}"/>
                </a:ext>
              </a:extLst>
            </p:cNvPr>
            <p:cNvSpPr/>
            <p:nvPr/>
          </p:nvSpPr>
          <p:spPr>
            <a:xfrm>
              <a:off x="2220462" y="1019121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1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3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3769B56C-A9AF-AFBD-574C-AC0B400659F6}"/>
                </a:ext>
              </a:extLst>
            </p:cNvPr>
            <p:cNvSpPr/>
            <p:nvPr/>
          </p:nvSpPr>
          <p:spPr>
            <a:xfrm>
              <a:off x="2431017" y="1075703"/>
              <a:ext cx="129788" cy="141950"/>
            </a:xfrm>
            <a:custGeom>
              <a:avLst/>
              <a:gdLst>
                <a:gd name="connsiteX0" fmla="*/ 111037 w 129788"/>
                <a:gd name="connsiteY0" fmla="*/ 124624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624 h 141950"/>
                <a:gd name="connsiteX15" fmla="*/ 88736 w 129788"/>
                <a:gd name="connsiteY15" fmla="*/ 93168 h 141950"/>
                <a:gd name="connsiteX16" fmla="*/ 47750 w 129788"/>
                <a:gd name="connsiteY16" fmla="*/ 126490 h 141950"/>
                <a:gd name="connsiteX17" fmla="*/ 22234 w 129788"/>
                <a:gd name="connsiteY17" fmla="*/ 103031 h 141950"/>
                <a:gd name="connsiteX18" fmla="*/ 69984 w 129788"/>
                <a:gd name="connsiteY18" fmla="*/ 75507 h 141950"/>
                <a:gd name="connsiteX19" fmla="*/ 88736 w 129788"/>
                <a:gd name="connsiteY19" fmla="*/ 75507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624"/>
                  </a:moveTo>
                  <a:lnTo>
                    <a:pt x="111037" y="49916"/>
                  </a:lnTo>
                  <a:cubicBezTo>
                    <a:pt x="111037" y="9930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182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485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624"/>
                  </a:lnTo>
                  <a:close/>
                  <a:moveTo>
                    <a:pt x="88736" y="93168"/>
                  </a:moveTo>
                  <a:cubicBezTo>
                    <a:pt x="88736" y="114494"/>
                    <a:pt x="70520" y="126490"/>
                    <a:pt x="47750" y="126490"/>
                  </a:cubicBezTo>
                  <a:cubicBezTo>
                    <a:pt x="28664" y="126490"/>
                    <a:pt x="22234" y="115827"/>
                    <a:pt x="22234" y="103031"/>
                  </a:cubicBezTo>
                  <a:cubicBezTo>
                    <a:pt x="22234" y="83038"/>
                    <a:pt x="42325" y="75507"/>
                    <a:pt x="69984" y="75507"/>
                  </a:cubicBezTo>
                  <a:lnTo>
                    <a:pt x="88736" y="7550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65A65C43-B811-89DA-A8D9-0F6061F4FAEC}"/>
                </a:ext>
              </a:extLst>
            </p:cNvPr>
            <p:cNvSpPr/>
            <p:nvPr/>
          </p:nvSpPr>
          <p:spPr>
            <a:xfrm>
              <a:off x="2094691" y="1075703"/>
              <a:ext cx="92821" cy="141950"/>
            </a:xfrm>
            <a:custGeom>
              <a:avLst/>
              <a:gdLst>
                <a:gd name="connsiteX0" fmla="*/ 92821 w 92821"/>
                <a:gd name="connsiteY0" fmla="*/ 21926 h 141950"/>
                <a:gd name="connsiteX1" fmla="*/ 92821 w 92821"/>
                <a:gd name="connsiteY1" fmla="*/ 0 h 141950"/>
                <a:gd name="connsiteX2" fmla="*/ 42392 w 92821"/>
                <a:gd name="connsiteY2" fmla="*/ 29123 h 141950"/>
                <a:gd name="connsiteX3" fmla="*/ 42392 w 92821"/>
                <a:gd name="connsiteY3" fmla="*/ 3199 h 141950"/>
                <a:gd name="connsiteX4" fmla="*/ 0 w 92821"/>
                <a:gd name="connsiteY4" fmla="*/ 3199 h 141950"/>
                <a:gd name="connsiteX5" fmla="*/ 0 w 92821"/>
                <a:gd name="connsiteY5" fmla="*/ 20526 h 141950"/>
                <a:gd name="connsiteX6" fmla="*/ 20091 w 92821"/>
                <a:gd name="connsiteY6" fmla="*/ 20526 h 141950"/>
                <a:gd name="connsiteX7" fmla="*/ 20091 w 92821"/>
                <a:gd name="connsiteY7" fmla="*/ 124624 h 141950"/>
                <a:gd name="connsiteX8" fmla="*/ 536 w 92821"/>
                <a:gd name="connsiteY8" fmla="*/ 124624 h 141950"/>
                <a:gd name="connsiteX9" fmla="*/ 536 w 92821"/>
                <a:gd name="connsiteY9" fmla="*/ 141951 h 141950"/>
                <a:gd name="connsiteX10" fmla="*/ 63823 w 92821"/>
                <a:gd name="connsiteY10" fmla="*/ 141951 h 141950"/>
                <a:gd name="connsiteX11" fmla="*/ 63823 w 92821"/>
                <a:gd name="connsiteY11" fmla="*/ 124624 h 141950"/>
                <a:gd name="connsiteX12" fmla="*/ 42392 w 92821"/>
                <a:gd name="connsiteY12" fmla="*/ 124624 h 141950"/>
                <a:gd name="connsiteX13" fmla="*/ 42392 w 92821"/>
                <a:gd name="connsiteY13" fmla="*/ 65377 h 141950"/>
                <a:gd name="connsiteX14" fmla="*/ 92821 w 92821"/>
                <a:gd name="connsiteY14" fmla="*/ 21926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821" h="141950">
                  <a:moveTo>
                    <a:pt x="92821" y="21926"/>
                  </a:moveTo>
                  <a:lnTo>
                    <a:pt x="92821" y="0"/>
                  </a:lnTo>
                  <a:cubicBezTo>
                    <a:pt x="63823" y="0"/>
                    <a:pt x="48821" y="14395"/>
                    <a:pt x="42392" y="29123"/>
                  </a:cubicBezTo>
                  <a:lnTo>
                    <a:pt x="42392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624"/>
                  </a:lnTo>
                  <a:lnTo>
                    <a:pt x="536" y="124624"/>
                  </a:lnTo>
                  <a:lnTo>
                    <a:pt x="536" y="141951"/>
                  </a:lnTo>
                  <a:lnTo>
                    <a:pt x="63823" y="141951"/>
                  </a:lnTo>
                  <a:lnTo>
                    <a:pt x="63823" y="124624"/>
                  </a:lnTo>
                  <a:lnTo>
                    <a:pt x="42392" y="124624"/>
                  </a:lnTo>
                  <a:lnTo>
                    <a:pt x="42392" y="65377"/>
                  </a:lnTo>
                  <a:cubicBezTo>
                    <a:pt x="42392" y="30923"/>
                    <a:pt x="62216" y="21926"/>
                    <a:pt x="92821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9ED586CD-17D6-219D-8DA9-553281112176}"/>
                </a:ext>
              </a:extLst>
            </p:cNvPr>
            <p:cNvSpPr/>
            <p:nvPr/>
          </p:nvSpPr>
          <p:spPr>
            <a:xfrm>
              <a:off x="3225957" y="808862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412 w 128717"/>
                <a:gd name="connsiteY6" fmla="*/ 101698 h 144350"/>
                <a:gd name="connsiteX7" fmla="*/ 68109 w 128717"/>
                <a:gd name="connsiteY7" fmla="*/ 125957 h 144350"/>
                <a:gd name="connsiteX8" fmla="*/ 23105 w 128717"/>
                <a:gd name="connsiteY8" fmla="*/ 76574 h 144350"/>
                <a:gd name="connsiteX9" fmla="*/ 128717 w 128717"/>
                <a:gd name="connsiteY9" fmla="*/ 76574 h 144350"/>
                <a:gd name="connsiteX10" fmla="*/ 23909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79" y="0"/>
                    <a:pt x="65698" y="0"/>
                  </a:cubicBezTo>
                  <a:cubicBezTo>
                    <a:pt x="27123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95" y="144350"/>
                    <a:pt x="67841" y="144350"/>
                  </a:cubicBezTo>
                  <a:cubicBezTo>
                    <a:pt x="99786" y="144350"/>
                    <a:pt x="122556" y="129689"/>
                    <a:pt x="127646" y="101698"/>
                  </a:cubicBezTo>
                  <a:lnTo>
                    <a:pt x="105412" y="101698"/>
                  </a:lnTo>
                  <a:cubicBezTo>
                    <a:pt x="102465" y="117959"/>
                    <a:pt x="90142" y="125957"/>
                    <a:pt x="68109" y="125957"/>
                  </a:cubicBezTo>
                  <a:cubicBezTo>
                    <a:pt x="39178" y="125957"/>
                    <a:pt x="24176" y="108629"/>
                    <a:pt x="23105" y="76574"/>
                  </a:cubicBezTo>
                  <a:lnTo>
                    <a:pt x="128717" y="76574"/>
                  </a:lnTo>
                  <a:close/>
                  <a:moveTo>
                    <a:pt x="23909" y="58713"/>
                  </a:moveTo>
                  <a:cubicBezTo>
                    <a:pt x="27927" y="33922"/>
                    <a:pt x="42928" y="18727"/>
                    <a:pt x="65698" y="18727"/>
                  </a:cubicBezTo>
                  <a:cubicBezTo>
                    <a:pt x="88468" y="18727"/>
                    <a:pt x="103804" y="30190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723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5">
    <p:bg>
      <p:bgPr>
        <a:solidFill>
          <a:srgbClr val="151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E13C7DCD-5AD9-8663-E4D2-0A761DCE0D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" t="9557" r="536" b="5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16FF27-E21D-BEEE-F0D9-99F02EF27ED0}"/>
              </a:ext>
            </a:extLst>
          </p:cNvPr>
          <p:cNvSpPr/>
          <p:nvPr userDrawn="1"/>
        </p:nvSpPr>
        <p:spPr>
          <a:xfrm>
            <a:off x="0" y="106561"/>
            <a:ext cx="6788977" cy="6739247"/>
          </a:xfrm>
          <a:prstGeom prst="rect">
            <a:avLst/>
          </a:prstGeom>
          <a:gradFill>
            <a:gsLst>
              <a:gs pos="0">
                <a:srgbClr val="151617"/>
              </a:gs>
              <a:gs pos="100000">
                <a:srgbClr val="151617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D18CEB-12E7-5844-8E8D-0CF6CE8F38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151" y="3477190"/>
            <a:ext cx="5789478" cy="185652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270DE1-636F-6143-BF87-C99D11B393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151" y="5425793"/>
            <a:ext cx="5789478" cy="9699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| Date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87FCC9-62E3-4248-AC13-629A60BED709}"/>
              </a:ext>
            </a:extLst>
          </p:cNvPr>
          <p:cNvSpPr/>
          <p:nvPr userDrawn="1"/>
        </p:nvSpPr>
        <p:spPr>
          <a:xfrm>
            <a:off x="0" y="0"/>
            <a:ext cx="12192000" cy="118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grpSp>
        <p:nvGrpSpPr>
          <p:cNvPr id="8" name="Graphic 11">
            <a:extLst>
              <a:ext uri="{FF2B5EF4-FFF2-40B4-BE49-F238E27FC236}">
                <a16:creationId xmlns:a16="http://schemas.microsoft.com/office/drawing/2014/main" id="{82AD7379-727E-2578-490F-B9AC8E1774AE}"/>
              </a:ext>
            </a:extLst>
          </p:cNvPr>
          <p:cNvGrpSpPr/>
          <p:nvPr userDrawn="1"/>
        </p:nvGrpSpPr>
        <p:grpSpPr>
          <a:xfrm>
            <a:off x="682139" y="732212"/>
            <a:ext cx="4267938" cy="1157274"/>
            <a:chOff x="466296" y="500169"/>
            <a:chExt cx="2888378" cy="783199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93995EB-4D6A-BF1F-9AA2-902EBBB22EC6}"/>
                </a:ext>
              </a:extLst>
            </p:cNvPr>
            <p:cNvSpPr/>
            <p:nvPr/>
          </p:nvSpPr>
          <p:spPr>
            <a:xfrm>
              <a:off x="674116" y="500169"/>
              <a:ext cx="134527" cy="354810"/>
            </a:xfrm>
            <a:custGeom>
              <a:avLst/>
              <a:gdLst>
                <a:gd name="connsiteX0" fmla="*/ 77013 w 134527"/>
                <a:gd name="connsiteY0" fmla="*/ 16128 h 354810"/>
                <a:gd name="connsiteX1" fmla="*/ 67235 w 134527"/>
                <a:gd name="connsiteY1" fmla="*/ 0 h 354810"/>
                <a:gd name="connsiteX2" fmla="*/ 57524 w 134527"/>
                <a:gd name="connsiteY2" fmla="*/ 16128 h 354810"/>
                <a:gd name="connsiteX3" fmla="*/ 16605 w 134527"/>
                <a:gd name="connsiteY3" fmla="*/ 254112 h 354810"/>
                <a:gd name="connsiteX4" fmla="*/ 67235 w 134527"/>
                <a:gd name="connsiteY4" fmla="*/ 354811 h 354810"/>
                <a:gd name="connsiteX5" fmla="*/ 117932 w 134527"/>
                <a:gd name="connsiteY5" fmla="*/ 254112 h 354810"/>
                <a:gd name="connsiteX6" fmla="*/ 77013 w 134527"/>
                <a:gd name="connsiteY6" fmla="*/ 16128 h 35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527" h="354810">
                  <a:moveTo>
                    <a:pt x="77013" y="16128"/>
                  </a:moveTo>
                  <a:cubicBezTo>
                    <a:pt x="74736" y="12462"/>
                    <a:pt x="67235" y="0"/>
                    <a:pt x="67235" y="0"/>
                  </a:cubicBezTo>
                  <a:cubicBezTo>
                    <a:pt x="67235" y="0"/>
                    <a:pt x="60136" y="12462"/>
                    <a:pt x="57524" y="16128"/>
                  </a:cubicBezTo>
                  <a:cubicBezTo>
                    <a:pt x="31540" y="58380"/>
                    <a:pt x="-29202" y="157212"/>
                    <a:pt x="16605" y="254112"/>
                  </a:cubicBezTo>
                  <a:cubicBezTo>
                    <a:pt x="52502" y="330086"/>
                    <a:pt x="67235" y="354811"/>
                    <a:pt x="67235" y="354811"/>
                  </a:cubicBezTo>
                  <a:cubicBezTo>
                    <a:pt x="67235" y="354811"/>
                    <a:pt x="81969" y="330086"/>
                    <a:pt x="117932" y="254112"/>
                  </a:cubicBezTo>
                  <a:cubicBezTo>
                    <a:pt x="163740" y="157212"/>
                    <a:pt x="102930" y="58380"/>
                    <a:pt x="77013" y="16128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10595A3-C1C8-9498-2DA0-67EFFE841ABD}"/>
                </a:ext>
              </a:extLst>
            </p:cNvPr>
            <p:cNvSpPr/>
            <p:nvPr/>
          </p:nvSpPr>
          <p:spPr>
            <a:xfrm>
              <a:off x="466296" y="708030"/>
              <a:ext cx="550178" cy="575338"/>
            </a:xfrm>
            <a:custGeom>
              <a:avLst/>
              <a:gdLst>
                <a:gd name="connsiteX0" fmla="*/ 416966 w 550178"/>
                <a:gd name="connsiteY0" fmla="*/ 67110 h 575338"/>
                <a:gd name="connsiteX1" fmla="*/ 416966 w 550178"/>
                <a:gd name="connsiteY1" fmla="*/ 0 h 575338"/>
                <a:gd name="connsiteX2" fmla="*/ 317247 w 550178"/>
                <a:gd name="connsiteY2" fmla="*/ 144683 h 575338"/>
                <a:gd name="connsiteX3" fmla="*/ 290459 w 550178"/>
                <a:gd name="connsiteY3" fmla="*/ 247448 h 575338"/>
                <a:gd name="connsiteX4" fmla="*/ 290459 w 550178"/>
                <a:gd name="connsiteY4" fmla="*/ 420721 h 575338"/>
                <a:gd name="connsiteX5" fmla="*/ 370355 w 550178"/>
                <a:gd name="connsiteY5" fmla="*/ 313025 h 575338"/>
                <a:gd name="connsiteX6" fmla="*/ 417234 w 550178"/>
                <a:gd name="connsiteY6" fmla="*/ 149415 h 575338"/>
                <a:gd name="connsiteX7" fmla="*/ 417234 w 550178"/>
                <a:gd name="connsiteY7" fmla="*/ 110029 h 575338"/>
                <a:gd name="connsiteX8" fmla="*/ 467878 w 550178"/>
                <a:gd name="connsiteY8" fmla="*/ 442795 h 575338"/>
                <a:gd name="connsiteX9" fmla="*/ 133480 w 550178"/>
                <a:gd name="connsiteY9" fmla="*/ 493192 h 575338"/>
                <a:gd name="connsiteX10" fmla="*/ 82836 w 550178"/>
                <a:gd name="connsiteY10" fmla="*/ 160426 h 575338"/>
                <a:gd name="connsiteX11" fmla="*/ 133480 w 550178"/>
                <a:gd name="connsiteY11" fmla="*/ 110029 h 575338"/>
                <a:gd name="connsiteX12" fmla="*/ 133480 w 550178"/>
                <a:gd name="connsiteY12" fmla="*/ 149415 h 575338"/>
                <a:gd name="connsiteX13" fmla="*/ 180359 w 550178"/>
                <a:gd name="connsiteY13" fmla="*/ 313025 h 575338"/>
                <a:gd name="connsiteX14" fmla="*/ 259384 w 550178"/>
                <a:gd name="connsiteY14" fmla="*/ 420388 h 575338"/>
                <a:gd name="connsiteX15" fmla="*/ 259384 w 550178"/>
                <a:gd name="connsiteY15" fmla="*/ 247448 h 575338"/>
                <a:gd name="connsiteX16" fmla="*/ 232931 w 550178"/>
                <a:gd name="connsiteY16" fmla="*/ 144683 h 575338"/>
                <a:gd name="connsiteX17" fmla="*/ 133212 w 550178"/>
                <a:gd name="connsiteY17" fmla="*/ 0 h 575338"/>
                <a:gd name="connsiteX18" fmla="*/ 133212 w 550178"/>
                <a:gd name="connsiteY18" fmla="*/ 67110 h 575338"/>
                <a:gd name="connsiteX19" fmla="*/ 39457 w 550178"/>
                <a:gd name="connsiteY19" fmla="*/ 442776 h 575338"/>
                <a:gd name="connsiteX20" fmla="*/ 416966 w 550178"/>
                <a:gd name="connsiteY20" fmla="*/ 536073 h 575338"/>
                <a:gd name="connsiteX21" fmla="*/ 510721 w 550178"/>
                <a:gd name="connsiteY21" fmla="*/ 160407 h 575338"/>
                <a:gd name="connsiteX22" fmla="*/ 416966 w 550178"/>
                <a:gd name="connsiteY22" fmla="*/ 67110 h 57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0178" h="575338">
                  <a:moveTo>
                    <a:pt x="416966" y="67110"/>
                  </a:moveTo>
                  <a:lnTo>
                    <a:pt x="416966" y="0"/>
                  </a:lnTo>
                  <a:lnTo>
                    <a:pt x="317247" y="144683"/>
                  </a:lnTo>
                  <a:cubicBezTo>
                    <a:pt x="308072" y="158012"/>
                    <a:pt x="290459" y="179405"/>
                    <a:pt x="290459" y="247448"/>
                  </a:cubicBezTo>
                  <a:lnTo>
                    <a:pt x="290459" y="420721"/>
                  </a:lnTo>
                  <a:lnTo>
                    <a:pt x="370355" y="313025"/>
                  </a:lnTo>
                  <a:cubicBezTo>
                    <a:pt x="423931" y="248114"/>
                    <a:pt x="416095" y="171274"/>
                    <a:pt x="417234" y="149415"/>
                  </a:cubicBezTo>
                  <a:lnTo>
                    <a:pt x="417234" y="110029"/>
                  </a:lnTo>
                  <a:cubicBezTo>
                    <a:pt x="523561" y="188003"/>
                    <a:pt x="546235" y="336987"/>
                    <a:pt x="467878" y="442795"/>
                  </a:cubicBezTo>
                  <a:cubicBezTo>
                    <a:pt x="389522" y="548602"/>
                    <a:pt x="239806" y="571166"/>
                    <a:pt x="133480" y="493192"/>
                  </a:cubicBezTo>
                  <a:cubicBezTo>
                    <a:pt x="27153" y="415218"/>
                    <a:pt x="4479" y="266233"/>
                    <a:pt x="82836" y="160426"/>
                  </a:cubicBezTo>
                  <a:cubicBezTo>
                    <a:pt x="97079" y="141192"/>
                    <a:pt x="114152" y="124203"/>
                    <a:pt x="133480" y="110029"/>
                  </a:cubicBezTo>
                  <a:lnTo>
                    <a:pt x="133480" y="149415"/>
                  </a:lnTo>
                  <a:cubicBezTo>
                    <a:pt x="134351" y="171274"/>
                    <a:pt x="126314" y="248114"/>
                    <a:pt x="180359" y="313025"/>
                  </a:cubicBezTo>
                  <a:lnTo>
                    <a:pt x="259384" y="420388"/>
                  </a:lnTo>
                  <a:lnTo>
                    <a:pt x="259384" y="247448"/>
                  </a:lnTo>
                  <a:cubicBezTo>
                    <a:pt x="259384" y="179405"/>
                    <a:pt x="242106" y="158279"/>
                    <a:pt x="232931" y="144683"/>
                  </a:cubicBezTo>
                  <a:lnTo>
                    <a:pt x="133212" y="0"/>
                  </a:lnTo>
                  <a:lnTo>
                    <a:pt x="133212" y="67110"/>
                  </a:lnTo>
                  <a:cubicBezTo>
                    <a:pt x="3076" y="145084"/>
                    <a:pt x="-38899" y="313276"/>
                    <a:pt x="39457" y="442776"/>
                  </a:cubicBezTo>
                  <a:cubicBezTo>
                    <a:pt x="117814" y="572277"/>
                    <a:pt x="286830" y="614047"/>
                    <a:pt x="416966" y="536073"/>
                  </a:cubicBezTo>
                  <a:cubicBezTo>
                    <a:pt x="547102" y="458099"/>
                    <a:pt x="589077" y="289908"/>
                    <a:pt x="510721" y="160407"/>
                  </a:cubicBezTo>
                  <a:cubicBezTo>
                    <a:pt x="487582" y="122166"/>
                    <a:pt x="455395" y="90136"/>
                    <a:pt x="416966" y="67110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5734F56-8A49-349F-ACD7-DD6F58C0FB11}"/>
                </a:ext>
              </a:extLst>
            </p:cNvPr>
            <p:cNvSpPr/>
            <p:nvPr/>
          </p:nvSpPr>
          <p:spPr>
            <a:xfrm>
              <a:off x="1181883" y="1075703"/>
              <a:ext cx="137825" cy="144350"/>
            </a:xfrm>
            <a:custGeom>
              <a:avLst/>
              <a:gdLst>
                <a:gd name="connsiteX0" fmla="*/ 68913 w 137825"/>
                <a:gd name="connsiteY0" fmla="*/ 0 h 144350"/>
                <a:gd name="connsiteX1" fmla="*/ 0 w 137825"/>
                <a:gd name="connsiteY1" fmla="*/ 71242 h 144350"/>
                <a:gd name="connsiteX2" fmla="*/ 0 w 137825"/>
                <a:gd name="connsiteY2" fmla="*/ 73375 h 144350"/>
                <a:gd name="connsiteX3" fmla="*/ 68645 w 137825"/>
                <a:gd name="connsiteY3" fmla="*/ 144350 h 144350"/>
                <a:gd name="connsiteX4" fmla="*/ 137825 w 137825"/>
                <a:gd name="connsiteY4" fmla="*/ 73108 h 144350"/>
                <a:gd name="connsiteX5" fmla="*/ 137825 w 137825"/>
                <a:gd name="connsiteY5" fmla="*/ 70909 h 144350"/>
                <a:gd name="connsiteX6" fmla="*/ 68913 w 137825"/>
                <a:gd name="connsiteY6" fmla="*/ 0 h 144350"/>
                <a:gd name="connsiteX7" fmla="*/ 114788 w 137825"/>
                <a:gd name="connsiteY7" fmla="*/ 73308 h 144350"/>
                <a:gd name="connsiteX8" fmla="*/ 68913 w 137825"/>
                <a:gd name="connsiteY8" fmla="*/ 125890 h 144350"/>
                <a:gd name="connsiteX9" fmla="*/ 23105 w 137825"/>
                <a:gd name="connsiteY9" fmla="*/ 73308 h 144350"/>
                <a:gd name="connsiteX10" fmla="*/ 23105 w 137825"/>
                <a:gd name="connsiteY10" fmla="*/ 71175 h 144350"/>
                <a:gd name="connsiteX11" fmla="*/ 68913 w 137825"/>
                <a:gd name="connsiteY11" fmla="*/ 18394 h 144350"/>
                <a:gd name="connsiteX12" fmla="*/ 114788 w 137825"/>
                <a:gd name="connsiteY12" fmla="*/ 71709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825" h="144350">
                  <a:moveTo>
                    <a:pt x="68913" y="0"/>
                  </a:moveTo>
                  <a:cubicBezTo>
                    <a:pt x="29266" y="0"/>
                    <a:pt x="0" y="29390"/>
                    <a:pt x="0" y="71242"/>
                  </a:cubicBezTo>
                  <a:lnTo>
                    <a:pt x="0" y="73375"/>
                  </a:lnTo>
                  <a:cubicBezTo>
                    <a:pt x="0" y="114227"/>
                    <a:pt x="28730" y="144350"/>
                    <a:pt x="68645" y="144350"/>
                  </a:cubicBezTo>
                  <a:cubicBezTo>
                    <a:pt x="108559" y="144350"/>
                    <a:pt x="137825" y="115294"/>
                    <a:pt x="137825" y="73108"/>
                  </a:cubicBezTo>
                  <a:lnTo>
                    <a:pt x="137825" y="70909"/>
                  </a:lnTo>
                  <a:cubicBezTo>
                    <a:pt x="137825" y="29123"/>
                    <a:pt x="108626" y="0"/>
                    <a:pt x="68913" y="0"/>
                  </a:cubicBezTo>
                  <a:close/>
                  <a:moveTo>
                    <a:pt x="114788" y="73308"/>
                  </a:moveTo>
                  <a:cubicBezTo>
                    <a:pt x="114788" y="104830"/>
                    <a:pt x="97107" y="125890"/>
                    <a:pt x="68913" y="125890"/>
                  </a:cubicBezTo>
                  <a:cubicBezTo>
                    <a:pt x="40718" y="125890"/>
                    <a:pt x="23105" y="105364"/>
                    <a:pt x="23105" y="73308"/>
                  </a:cubicBezTo>
                  <a:lnTo>
                    <a:pt x="23105" y="71175"/>
                  </a:lnTo>
                  <a:cubicBezTo>
                    <a:pt x="23105" y="39186"/>
                    <a:pt x="40785" y="18394"/>
                    <a:pt x="68913" y="18394"/>
                  </a:cubicBezTo>
                  <a:cubicBezTo>
                    <a:pt x="97040" y="18394"/>
                    <a:pt x="114788" y="39186"/>
                    <a:pt x="114788" y="7170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3088F33-8629-2C5B-91BC-16C1041C1B89}"/>
                </a:ext>
              </a:extLst>
            </p:cNvPr>
            <p:cNvSpPr/>
            <p:nvPr/>
          </p:nvSpPr>
          <p:spPr>
            <a:xfrm>
              <a:off x="1333371" y="1010641"/>
              <a:ext cx="78556" cy="207079"/>
            </a:xfrm>
            <a:custGeom>
              <a:avLst/>
              <a:gdLst>
                <a:gd name="connsiteX0" fmla="*/ 62751 w 78556"/>
                <a:gd name="connsiteY0" fmla="*/ 18411 h 207079"/>
                <a:gd name="connsiteX1" fmla="*/ 78556 w 78556"/>
                <a:gd name="connsiteY1" fmla="*/ 21344 h 207079"/>
                <a:gd name="connsiteX2" fmla="*/ 78556 w 78556"/>
                <a:gd name="connsiteY2" fmla="*/ 2683 h 207079"/>
                <a:gd name="connsiteX3" fmla="*/ 61948 w 78556"/>
                <a:gd name="connsiteY3" fmla="*/ 18 h 207079"/>
                <a:gd name="connsiteX4" fmla="*/ 20091 w 78556"/>
                <a:gd name="connsiteY4" fmla="*/ 44869 h 207079"/>
                <a:gd name="connsiteX5" fmla="*/ 20091 w 78556"/>
                <a:gd name="connsiteY5" fmla="*/ 68327 h 207079"/>
                <a:gd name="connsiteX6" fmla="*/ 0 w 78556"/>
                <a:gd name="connsiteY6" fmla="*/ 68327 h 207079"/>
                <a:gd name="connsiteX7" fmla="*/ 0 w 78556"/>
                <a:gd name="connsiteY7" fmla="*/ 85655 h 207079"/>
                <a:gd name="connsiteX8" fmla="*/ 20091 w 78556"/>
                <a:gd name="connsiteY8" fmla="*/ 85655 h 207079"/>
                <a:gd name="connsiteX9" fmla="*/ 20091 w 78556"/>
                <a:gd name="connsiteY9" fmla="*/ 189752 h 207079"/>
                <a:gd name="connsiteX10" fmla="*/ 536 w 78556"/>
                <a:gd name="connsiteY10" fmla="*/ 189752 h 207079"/>
                <a:gd name="connsiteX11" fmla="*/ 536 w 78556"/>
                <a:gd name="connsiteY11" fmla="*/ 207079 h 207079"/>
                <a:gd name="connsiteX12" fmla="*/ 67506 w 78556"/>
                <a:gd name="connsiteY12" fmla="*/ 207079 h 207079"/>
                <a:gd name="connsiteX13" fmla="*/ 67506 w 78556"/>
                <a:gd name="connsiteY13" fmla="*/ 189752 h 207079"/>
                <a:gd name="connsiteX14" fmla="*/ 42258 w 78556"/>
                <a:gd name="connsiteY14" fmla="*/ 189752 h 207079"/>
                <a:gd name="connsiteX15" fmla="*/ 42258 w 78556"/>
                <a:gd name="connsiteY15" fmla="*/ 85588 h 207079"/>
                <a:gd name="connsiteX16" fmla="*/ 76614 w 78556"/>
                <a:gd name="connsiteY16" fmla="*/ 85588 h 207079"/>
                <a:gd name="connsiteX17" fmla="*/ 76614 w 78556"/>
                <a:gd name="connsiteY17" fmla="*/ 68261 h 207079"/>
                <a:gd name="connsiteX18" fmla="*/ 42258 w 78556"/>
                <a:gd name="connsiteY18" fmla="*/ 68261 h 207079"/>
                <a:gd name="connsiteX19" fmla="*/ 42258 w 78556"/>
                <a:gd name="connsiteY19" fmla="*/ 42670 h 207079"/>
                <a:gd name="connsiteX20" fmla="*/ 62751 w 78556"/>
                <a:gd name="connsiteY20" fmla="*/ 18411 h 2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556" h="207079">
                  <a:moveTo>
                    <a:pt x="62751" y="18411"/>
                  </a:moveTo>
                  <a:cubicBezTo>
                    <a:pt x="68168" y="18277"/>
                    <a:pt x="73552" y="19276"/>
                    <a:pt x="78556" y="21344"/>
                  </a:cubicBezTo>
                  <a:lnTo>
                    <a:pt x="78556" y="2683"/>
                  </a:lnTo>
                  <a:cubicBezTo>
                    <a:pt x="73238" y="764"/>
                    <a:pt x="67603" y="-140"/>
                    <a:pt x="61948" y="18"/>
                  </a:cubicBezTo>
                  <a:cubicBezTo>
                    <a:pt x="34021" y="18"/>
                    <a:pt x="20091" y="16279"/>
                    <a:pt x="20091" y="44869"/>
                  </a:cubicBezTo>
                  <a:lnTo>
                    <a:pt x="20091" y="68327"/>
                  </a:lnTo>
                  <a:lnTo>
                    <a:pt x="0" y="68327"/>
                  </a:lnTo>
                  <a:lnTo>
                    <a:pt x="0" y="85655"/>
                  </a:lnTo>
                  <a:lnTo>
                    <a:pt x="20091" y="85655"/>
                  </a:lnTo>
                  <a:lnTo>
                    <a:pt x="20091" y="189752"/>
                  </a:lnTo>
                  <a:lnTo>
                    <a:pt x="536" y="189752"/>
                  </a:lnTo>
                  <a:lnTo>
                    <a:pt x="536" y="207079"/>
                  </a:lnTo>
                  <a:lnTo>
                    <a:pt x="67506" y="207079"/>
                  </a:lnTo>
                  <a:lnTo>
                    <a:pt x="67506" y="189752"/>
                  </a:lnTo>
                  <a:lnTo>
                    <a:pt x="42258" y="189752"/>
                  </a:lnTo>
                  <a:lnTo>
                    <a:pt x="42258" y="85588"/>
                  </a:lnTo>
                  <a:lnTo>
                    <a:pt x="76614" y="85588"/>
                  </a:lnTo>
                  <a:lnTo>
                    <a:pt x="76614" y="68261"/>
                  </a:lnTo>
                  <a:lnTo>
                    <a:pt x="42258" y="68261"/>
                  </a:lnTo>
                  <a:lnTo>
                    <a:pt x="42258" y="42670"/>
                  </a:lnTo>
                  <a:cubicBezTo>
                    <a:pt x="42325" y="28008"/>
                    <a:pt x="47951" y="18411"/>
                    <a:pt x="62751" y="1841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274CC97-0DD2-0B43-A7A1-6AB07435705B}"/>
                </a:ext>
              </a:extLst>
            </p:cNvPr>
            <p:cNvSpPr/>
            <p:nvPr/>
          </p:nvSpPr>
          <p:spPr>
            <a:xfrm>
              <a:off x="1697155" y="1075623"/>
              <a:ext cx="236874" cy="142030"/>
            </a:xfrm>
            <a:custGeom>
              <a:avLst/>
              <a:gdLst>
                <a:gd name="connsiteX0" fmla="*/ 217252 w 236874"/>
                <a:gd name="connsiteY0" fmla="*/ 124703 h 142030"/>
                <a:gd name="connsiteX1" fmla="*/ 217252 w 236874"/>
                <a:gd name="connsiteY1" fmla="*/ 55594 h 142030"/>
                <a:gd name="connsiteX2" fmla="*/ 170842 w 236874"/>
                <a:gd name="connsiteY2" fmla="*/ 80 h 142030"/>
                <a:gd name="connsiteX3" fmla="*/ 124431 w 236874"/>
                <a:gd name="connsiteY3" fmla="*/ 28403 h 142030"/>
                <a:gd name="connsiteX4" fmla="*/ 83445 w 236874"/>
                <a:gd name="connsiteY4" fmla="*/ 80 h 142030"/>
                <a:gd name="connsiteX5" fmla="*/ 42392 w 236874"/>
                <a:gd name="connsiteY5" fmla="*/ 25471 h 142030"/>
                <a:gd name="connsiteX6" fmla="*/ 42392 w 236874"/>
                <a:gd name="connsiteY6" fmla="*/ 3279 h 142030"/>
                <a:gd name="connsiteX7" fmla="*/ 0 w 236874"/>
                <a:gd name="connsiteY7" fmla="*/ 3279 h 142030"/>
                <a:gd name="connsiteX8" fmla="*/ 0 w 236874"/>
                <a:gd name="connsiteY8" fmla="*/ 20606 h 142030"/>
                <a:gd name="connsiteX9" fmla="*/ 20091 w 236874"/>
                <a:gd name="connsiteY9" fmla="*/ 20606 h 142030"/>
                <a:gd name="connsiteX10" fmla="*/ 20091 w 236874"/>
                <a:gd name="connsiteY10" fmla="*/ 124703 h 142030"/>
                <a:gd name="connsiteX11" fmla="*/ 469 w 236874"/>
                <a:gd name="connsiteY11" fmla="*/ 124703 h 142030"/>
                <a:gd name="connsiteX12" fmla="*/ 469 w 236874"/>
                <a:gd name="connsiteY12" fmla="*/ 142031 h 142030"/>
                <a:gd name="connsiteX13" fmla="*/ 62417 w 236874"/>
                <a:gd name="connsiteY13" fmla="*/ 142031 h 142030"/>
                <a:gd name="connsiteX14" fmla="*/ 62417 w 236874"/>
                <a:gd name="connsiteY14" fmla="*/ 124703 h 142030"/>
                <a:gd name="connsiteX15" fmla="*/ 42325 w 236874"/>
                <a:gd name="connsiteY15" fmla="*/ 124703 h 142030"/>
                <a:gd name="connsiteX16" fmla="*/ 42325 w 236874"/>
                <a:gd name="connsiteY16" fmla="*/ 56660 h 142030"/>
                <a:gd name="connsiteX17" fmla="*/ 75184 w 236874"/>
                <a:gd name="connsiteY17" fmla="*/ 19398 h 142030"/>
                <a:gd name="connsiteX18" fmla="*/ 78556 w 236874"/>
                <a:gd name="connsiteY18" fmla="*/ 19340 h 142030"/>
                <a:gd name="connsiteX19" fmla="*/ 107488 w 236874"/>
                <a:gd name="connsiteY19" fmla="*/ 53995 h 142030"/>
                <a:gd name="connsiteX20" fmla="*/ 107488 w 236874"/>
                <a:gd name="connsiteY20" fmla="*/ 124703 h 142030"/>
                <a:gd name="connsiteX21" fmla="*/ 87397 w 236874"/>
                <a:gd name="connsiteY21" fmla="*/ 124703 h 142030"/>
                <a:gd name="connsiteX22" fmla="*/ 87397 w 236874"/>
                <a:gd name="connsiteY22" fmla="*/ 142031 h 142030"/>
                <a:gd name="connsiteX23" fmla="*/ 149880 w 236874"/>
                <a:gd name="connsiteY23" fmla="*/ 142031 h 142030"/>
                <a:gd name="connsiteX24" fmla="*/ 149880 w 236874"/>
                <a:gd name="connsiteY24" fmla="*/ 124703 h 142030"/>
                <a:gd name="connsiteX25" fmla="*/ 129789 w 236874"/>
                <a:gd name="connsiteY25" fmla="*/ 124703 h 142030"/>
                <a:gd name="connsiteX26" fmla="*/ 129789 w 236874"/>
                <a:gd name="connsiteY26" fmla="*/ 56660 h 142030"/>
                <a:gd name="connsiteX27" fmla="*/ 162647 w 236874"/>
                <a:gd name="connsiteY27" fmla="*/ 19398 h 142030"/>
                <a:gd name="connsiteX28" fmla="*/ 166020 w 236874"/>
                <a:gd name="connsiteY28" fmla="*/ 19340 h 142030"/>
                <a:gd name="connsiteX29" fmla="*/ 195018 w 236874"/>
                <a:gd name="connsiteY29" fmla="*/ 53995 h 142030"/>
                <a:gd name="connsiteX30" fmla="*/ 195018 w 236874"/>
                <a:gd name="connsiteY30" fmla="*/ 124703 h 142030"/>
                <a:gd name="connsiteX31" fmla="*/ 174927 w 236874"/>
                <a:gd name="connsiteY31" fmla="*/ 124703 h 142030"/>
                <a:gd name="connsiteX32" fmla="*/ 174927 w 236874"/>
                <a:gd name="connsiteY32" fmla="*/ 142031 h 142030"/>
                <a:gd name="connsiteX33" fmla="*/ 236875 w 236874"/>
                <a:gd name="connsiteY33" fmla="*/ 142031 h 142030"/>
                <a:gd name="connsiteX34" fmla="*/ 236875 w 236874"/>
                <a:gd name="connsiteY34" fmla="*/ 124703 h 14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6874" h="142030">
                  <a:moveTo>
                    <a:pt x="217252" y="124703"/>
                  </a:moveTo>
                  <a:lnTo>
                    <a:pt x="217252" y="55594"/>
                  </a:lnTo>
                  <a:cubicBezTo>
                    <a:pt x="217252" y="15008"/>
                    <a:pt x="195822" y="80"/>
                    <a:pt x="170842" y="80"/>
                  </a:cubicBezTo>
                  <a:cubicBezTo>
                    <a:pt x="151216" y="-37"/>
                    <a:pt x="133224" y="10943"/>
                    <a:pt x="124431" y="28403"/>
                  </a:cubicBezTo>
                  <a:cubicBezTo>
                    <a:pt x="119029" y="10642"/>
                    <a:pt x="102057" y="-1087"/>
                    <a:pt x="83445" y="80"/>
                  </a:cubicBezTo>
                  <a:cubicBezTo>
                    <a:pt x="65852" y="-525"/>
                    <a:pt x="49635" y="9505"/>
                    <a:pt x="42392" y="25471"/>
                  </a:cubicBezTo>
                  <a:lnTo>
                    <a:pt x="42392" y="3279"/>
                  </a:lnTo>
                  <a:lnTo>
                    <a:pt x="0" y="3279"/>
                  </a:lnTo>
                  <a:lnTo>
                    <a:pt x="0" y="20606"/>
                  </a:lnTo>
                  <a:lnTo>
                    <a:pt x="20091" y="20606"/>
                  </a:lnTo>
                  <a:lnTo>
                    <a:pt x="20091" y="124703"/>
                  </a:lnTo>
                  <a:lnTo>
                    <a:pt x="469" y="124703"/>
                  </a:lnTo>
                  <a:lnTo>
                    <a:pt x="469" y="142031"/>
                  </a:lnTo>
                  <a:lnTo>
                    <a:pt x="62417" y="142031"/>
                  </a:lnTo>
                  <a:lnTo>
                    <a:pt x="62417" y="124703"/>
                  </a:lnTo>
                  <a:lnTo>
                    <a:pt x="42325" y="124703"/>
                  </a:lnTo>
                  <a:lnTo>
                    <a:pt x="42325" y="56660"/>
                  </a:lnTo>
                  <a:cubicBezTo>
                    <a:pt x="41059" y="37341"/>
                    <a:pt x="55770" y="20658"/>
                    <a:pt x="75184" y="19398"/>
                  </a:cubicBezTo>
                  <a:cubicBezTo>
                    <a:pt x="76306" y="19325"/>
                    <a:pt x="77432" y="19306"/>
                    <a:pt x="78556" y="19340"/>
                  </a:cubicBezTo>
                  <a:cubicBezTo>
                    <a:pt x="97844" y="19340"/>
                    <a:pt x="107488" y="29470"/>
                    <a:pt x="107488" y="53995"/>
                  </a:cubicBezTo>
                  <a:lnTo>
                    <a:pt x="107488" y="124703"/>
                  </a:lnTo>
                  <a:lnTo>
                    <a:pt x="87397" y="124703"/>
                  </a:lnTo>
                  <a:lnTo>
                    <a:pt x="87397" y="142031"/>
                  </a:lnTo>
                  <a:lnTo>
                    <a:pt x="149880" y="142031"/>
                  </a:lnTo>
                  <a:lnTo>
                    <a:pt x="149880" y="124703"/>
                  </a:lnTo>
                  <a:lnTo>
                    <a:pt x="129789" y="124703"/>
                  </a:lnTo>
                  <a:lnTo>
                    <a:pt x="129789" y="56660"/>
                  </a:lnTo>
                  <a:cubicBezTo>
                    <a:pt x="128522" y="37341"/>
                    <a:pt x="143233" y="20658"/>
                    <a:pt x="162647" y="19398"/>
                  </a:cubicBezTo>
                  <a:cubicBezTo>
                    <a:pt x="163770" y="19325"/>
                    <a:pt x="164895" y="19306"/>
                    <a:pt x="166020" y="19340"/>
                  </a:cubicBezTo>
                  <a:cubicBezTo>
                    <a:pt x="185307" y="19340"/>
                    <a:pt x="195018" y="29470"/>
                    <a:pt x="195018" y="53995"/>
                  </a:cubicBezTo>
                  <a:lnTo>
                    <a:pt x="195018" y="124703"/>
                  </a:lnTo>
                  <a:lnTo>
                    <a:pt x="174927" y="124703"/>
                  </a:lnTo>
                  <a:lnTo>
                    <a:pt x="174927" y="142031"/>
                  </a:lnTo>
                  <a:lnTo>
                    <a:pt x="236875" y="142031"/>
                  </a:lnTo>
                  <a:lnTo>
                    <a:pt x="236875" y="12470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2DA38A1-B367-4393-DB21-01466DFB5D31}"/>
                </a:ext>
              </a:extLst>
            </p:cNvPr>
            <p:cNvSpPr/>
            <p:nvPr/>
          </p:nvSpPr>
          <p:spPr>
            <a:xfrm>
              <a:off x="1477625" y="1027053"/>
              <a:ext cx="202116" cy="190600"/>
            </a:xfrm>
            <a:custGeom>
              <a:avLst/>
              <a:gdLst>
                <a:gd name="connsiteX0" fmla="*/ 183432 w 202116"/>
                <a:gd name="connsiteY0" fmla="*/ 173273 h 190600"/>
                <a:gd name="connsiteX1" fmla="*/ 116931 w 202116"/>
                <a:gd name="connsiteY1" fmla="*/ 0 h 190600"/>
                <a:gd name="connsiteX2" fmla="*/ 85789 w 202116"/>
                <a:gd name="connsiteY2" fmla="*/ 0 h 190600"/>
                <a:gd name="connsiteX3" fmla="*/ 18283 w 202116"/>
                <a:gd name="connsiteY3" fmla="*/ 173273 h 190600"/>
                <a:gd name="connsiteX4" fmla="*/ 0 w 202116"/>
                <a:gd name="connsiteY4" fmla="*/ 173273 h 190600"/>
                <a:gd name="connsiteX5" fmla="*/ 0 w 202116"/>
                <a:gd name="connsiteY5" fmla="*/ 190601 h 190600"/>
                <a:gd name="connsiteX6" fmla="*/ 61680 w 202116"/>
                <a:gd name="connsiteY6" fmla="*/ 190601 h 190600"/>
                <a:gd name="connsiteX7" fmla="*/ 61680 w 202116"/>
                <a:gd name="connsiteY7" fmla="*/ 173273 h 190600"/>
                <a:gd name="connsiteX8" fmla="*/ 40182 w 202116"/>
                <a:gd name="connsiteY8" fmla="*/ 173273 h 190600"/>
                <a:gd name="connsiteX9" fmla="*/ 58465 w 202116"/>
                <a:gd name="connsiteY9" fmla="*/ 125223 h 190600"/>
                <a:gd name="connsiteX10" fmla="*/ 141977 w 202116"/>
                <a:gd name="connsiteY10" fmla="*/ 125223 h 190600"/>
                <a:gd name="connsiteX11" fmla="*/ 160260 w 202116"/>
                <a:gd name="connsiteY11" fmla="*/ 173273 h 190600"/>
                <a:gd name="connsiteX12" fmla="*/ 139366 w 202116"/>
                <a:gd name="connsiteY12" fmla="*/ 173273 h 190600"/>
                <a:gd name="connsiteX13" fmla="*/ 139366 w 202116"/>
                <a:gd name="connsiteY13" fmla="*/ 190601 h 190600"/>
                <a:gd name="connsiteX14" fmla="*/ 202117 w 202116"/>
                <a:gd name="connsiteY14" fmla="*/ 190601 h 190600"/>
                <a:gd name="connsiteX15" fmla="*/ 202117 w 202116"/>
                <a:gd name="connsiteY15" fmla="*/ 173273 h 190600"/>
                <a:gd name="connsiteX16" fmla="*/ 65497 w 202116"/>
                <a:gd name="connsiteY16" fmla="*/ 107363 h 190600"/>
                <a:gd name="connsiteX17" fmla="*/ 99786 w 202116"/>
                <a:gd name="connsiteY17" fmla="*/ 19060 h 190600"/>
                <a:gd name="connsiteX18" fmla="*/ 100858 w 202116"/>
                <a:gd name="connsiteY18" fmla="*/ 19060 h 190600"/>
                <a:gd name="connsiteX19" fmla="*/ 135080 w 202116"/>
                <a:gd name="connsiteY19" fmla="*/ 107363 h 1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2116" h="190600">
                  <a:moveTo>
                    <a:pt x="183432" y="173273"/>
                  </a:moveTo>
                  <a:lnTo>
                    <a:pt x="116931" y="0"/>
                  </a:lnTo>
                  <a:lnTo>
                    <a:pt x="85789" y="0"/>
                  </a:lnTo>
                  <a:lnTo>
                    <a:pt x="18283" y="173273"/>
                  </a:lnTo>
                  <a:lnTo>
                    <a:pt x="0" y="173273"/>
                  </a:lnTo>
                  <a:lnTo>
                    <a:pt x="0" y="190601"/>
                  </a:lnTo>
                  <a:lnTo>
                    <a:pt x="61680" y="190601"/>
                  </a:lnTo>
                  <a:lnTo>
                    <a:pt x="61680" y="173273"/>
                  </a:lnTo>
                  <a:lnTo>
                    <a:pt x="40182" y="173273"/>
                  </a:lnTo>
                  <a:lnTo>
                    <a:pt x="58465" y="125223"/>
                  </a:lnTo>
                  <a:lnTo>
                    <a:pt x="141977" y="125223"/>
                  </a:lnTo>
                  <a:lnTo>
                    <a:pt x="160260" y="173273"/>
                  </a:lnTo>
                  <a:lnTo>
                    <a:pt x="139366" y="173273"/>
                  </a:lnTo>
                  <a:lnTo>
                    <a:pt x="139366" y="190601"/>
                  </a:lnTo>
                  <a:lnTo>
                    <a:pt x="202117" y="190601"/>
                  </a:lnTo>
                  <a:lnTo>
                    <a:pt x="202117" y="173273"/>
                  </a:lnTo>
                  <a:close/>
                  <a:moveTo>
                    <a:pt x="65497" y="107363"/>
                  </a:moveTo>
                  <a:lnTo>
                    <a:pt x="99786" y="19060"/>
                  </a:lnTo>
                  <a:lnTo>
                    <a:pt x="100858" y="19060"/>
                  </a:lnTo>
                  <a:lnTo>
                    <a:pt x="135080" y="10736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7A34CA8-6A1D-147B-61A9-B732370DDB98}"/>
                </a:ext>
              </a:extLst>
            </p:cNvPr>
            <p:cNvSpPr/>
            <p:nvPr/>
          </p:nvSpPr>
          <p:spPr>
            <a:xfrm>
              <a:off x="1175521" y="757080"/>
              <a:ext cx="170172" cy="196265"/>
            </a:xfrm>
            <a:custGeom>
              <a:avLst/>
              <a:gdLst>
                <a:gd name="connsiteX0" fmla="*/ 148072 w 170172"/>
                <a:gd name="connsiteY0" fmla="*/ 130488 h 196265"/>
                <a:gd name="connsiteX1" fmla="*/ 90142 w 170172"/>
                <a:gd name="connsiteY1" fmla="*/ 177139 h 196265"/>
                <a:gd name="connsiteX2" fmla="*/ 24176 w 170172"/>
                <a:gd name="connsiteY2" fmla="*/ 99232 h 196265"/>
                <a:gd name="connsiteX3" fmla="*/ 24176 w 170172"/>
                <a:gd name="connsiteY3" fmla="*/ 97100 h 196265"/>
                <a:gd name="connsiteX4" fmla="*/ 90410 w 170172"/>
                <a:gd name="connsiteY4" fmla="*/ 18394 h 196265"/>
                <a:gd name="connsiteX5" fmla="*/ 147268 w 170172"/>
                <a:gd name="connsiteY5" fmla="*/ 62378 h 196265"/>
                <a:gd name="connsiteX6" fmla="*/ 166824 w 170172"/>
                <a:gd name="connsiteY6" fmla="*/ 62378 h 196265"/>
                <a:gd name="connsiteX7" fmla="*/ 166824 w 170172"/>
                <a:gd name="connsiteY7" fmla="*/ 3732 h 196265"/>
                <a:gd name="connsiteX8" fmla="*/ 145929 w 170172"/>
                <a:gd name="connsiteY8" fmla="*/ 3732 h 196265"/>
                <a:gd name="connsiteX9" fmla="*/ 145929 w 170172"/>
                <a:gd name="connsiteY9" fmla="*/ 25658 h 196265"/>
                <a:gd name="connsiteX10" fmla="*/ 90946 w 170172"/>
                <a:gd name="connsiteY10" fmla="*/ 0 h 196265"/>
                <a:gd name="connsiteX11" fmla="*/ 0 w 170172"/>
                <a:gd name="connsiteY11" fmla="*/ 97433 h 196265"/>
                <a:gd name="connsiteX12" fmla="*/ 0 w 170172"/>
                <a:gd name="connsiteY12" fmla="*/ 99566 h 196265"/>
                <a:gd name="connsiteX13" fmla="*/ 89807 w 170172"/>
                <a:gd name="connsiteY13" fmla="*/ 196266 h 196265"/>
                <a:gd name="connsiteX14" fmla="*/ 170172 w 170172"/>
                <a:gd name="connsiteY14" fmla="*/ 130622 h 19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172" h="196265">
                  <a:moveTo>
                    <a:pt x="148072" y="130488"/>
                  </a:moveTo>
                  <a:cubicBezTo>
                    <a:pt x="142982" y="161744"/>
                    <a:pt x="121284" y="177139"/>
                    <a:pt x="90142" y="177139"/>
                  </a:cubicBezTo>
                  <a:cubicBezTo>
                    <a:pt x="48822" y="177139"/>
                    <a:pt x="24176" y="147816"/>
                    <a:pt x="24176" y="99232"/>
                  </a:cubicBezTo>
                  <a:lnTo>
                    <a:pt x="24176" y="97100"/>
                  </a:lnTo>
                  <a:cubicBezTo>
                    <a:pt x="24176" y="49050"/>
                    <a:pt x="50965" y="18394"/>
                    <a:pt x="90410" y="18394"/>
                  </a:cubicBezTo>
                  <a:cubicBezTo>
                    <a:pt x="119609" y="18394"/>
                    <a:pt x="139500" y="30656"/>
                    <a:pt x="147268" y="62378"/>
                  </a:cubicBezTo>
                  <a:lnTo>
                    <a:pt x="166824" y="62378"/>
                  </a:lnTo>
                  <a:lnTo>
                    <a:pt x="166824" y="3732"/>
                  </a:lnTo>
                  <a:lnTo>
                    <a:pt x="145929" y="3732"/>
                  </a:lnTo>
                  <a:lnTo>
                    <a:pt x="145929" y="25658"/>
                  </a:lnTo>
                  <a:cubicBezTo>
                    <a:pt x="136017" y="7797"/>
                    <a:pt x="115323" y="0"/>
                    <a:pt x="90946" y="0"/>
                  </a:cubicBezTo>
                  <a:cubicBezTo>
                    <a:pt x="38374" y="0"/>
                    <a:pt x="0" y="40853"/>
                    <a:pt x="0" y="97433"/>
                  </a:cubicBezTo>
                  <a:lnTo>
                    <a:pt x="0" y="99566"/>
                  </a:lnTo>
                  <a:cubicBezTo>
                    <a:pt x="201" y="158279"/>
                    <a:pt x="34222" y="196266"/>
                    <a:pt x="89807" y="196266"/>
                  </a:cubicBezTo>
                  <a:cubicBezTo>
                    <a:pt x="132669" y="196266"/>
                    <a:pt x="163475" y="174673"/>
                    <a:pt x="170172" y="13062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DD2F529-C0DE-A410-C0AB-726F3EB18A1B}"/>
                </a:ext>
              </a:extLst>
            </p:cNvPr>
            <p:cNvSpPr/>
            <p:nvPr/>
          </p:nvSpPr>
          <p:spPr>
            <a:xfrm>
              <a:off x="1363775" y="811994"/>
              <a:ext cx="153094" cy="141220"/>
            </a:xfrm>
            <a:custGeom>
              <a:avLst/>
              <a:gdLst>
                <a:gd name="connsiteX0" fmla="*/ 133204 w 153094"/>
                <a:gd name="connsiteY0" fmla="*/ 121358 h 141220"/>
                <a:gd name="connsiteX1" fmla="*/ 133204 w 153094"/>
                <a:gd name="connsiteY1" fmla="*/ 67 h 141220"/>
                <a:gd name="connsiteX2" fmla="*/ 91348 w 153094"/>
                <a:gd name="connsiteY2" fmla="*/ 67 h 141220"/>
                <a:gd name="connsiteX3" fmla="*/ 91348 w 153094"/>
                <a:gd name="connsiteY3" fmla="*/ 17394 h 141220"/>
                <a:gd name="connsiteX4" fmla="*/ 110903 w 153094"/>
                <a:gd name="connsiteY4" fmla="*/ 17394 h 141220"/>
                <a:gd name="connsiteX5" fmla="*/ 110903 w 153094"/>
                <a:gd name="connsiteY5" fmla="*/ 83638 h 141220"/>
                <a:gd name="connsiteX6" fmla="*/ 76828 w 153094"/>
                <a:gd name="connsiteY6" fmla="*/ 121969 h 141220"/>
                <a:gd name="connsiteX7" fmla="*/ 73668 w 153094"/>
                <a:gd name="connsiteY7" fmla="*/ 122024 h 141220"/>
                <a:gd name="connsiteX8" fmla="*/ 41723 w 153094"/>
                <a:gd name="connsiteY8" fmla="*/ 86637 h 141220"/>
                <a:gd name="connsiteX9" fmla="*/ 41723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238 w 153094"/>
                <a:gd name="connsiteY15" fmla="*/ 115360 h 141220"/>
                <a:gd name="connsiteX16" fmla="*/ 111238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204" y="121358"/>
                  </a:moveTo>
                  <a:lnTo>
                    <a:pt x="133204" y="67"/>
                  </a:lnTo>
                  <a:lnTo>
                    <a:pt x="91348" y="67"/>
                  </a:lnTo>
                  <a:lnTo>
                    <a:pt x="91348" y="17394"/>
                  </a:lnTo>
                  <a:lnTo>
                    <a:pt x="110903" y="17394"/>
                  </a:lnTo>
                  <a:lnTo>
                    <a:pt x="110903" y="83638"/>
                  </a:lnTo>
                  <a:cubicBezTo>
                    <a:pt x="112130" y="103586"/>
                    <a:pt x="96875" y="120748"/>
                    <a:pt x="76828" y="121969"/>
                  </a:cubicBezTo>
                  <a:cubicBezTo>
                    <a:pt x="75776" y="122033"/>
                    <a:pt x="74721" y="122052"/>
                    <a:pt x="73668" y="122024"/>
                  </a:cubicBezTo>
                  <a:cubicBezTo>
                    <a:pt x="52237" y="122024"/>
                    <a:pt x="41723" y="111362"/>
                    <a:pt x="41723" y="86637"/>
                  </a:cubicBezTo>
                  <a:lnTo>
                    <a:pt x="41723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647" y="141218"/>
                    <a:pt x="67841" y="141218"/>
                  </a:cubicBezTo>
                  <a:cubicBezTo>
                    <a:pt x="86045" y="141416"/>
                    <a:pt x="102817" y="131422"/>
                    <a:pt x="111238" y="115360"/>
                  </a:cubicBezTo>
                  <a:lnTo>
                    <a:pt x="111238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9BC5E81-781B-9944-9C4B-D065072731B9}"/>
                </a:ext>
              </a:extLst>
            </p:cNvPr>
            <p:cNvSpPr/>
            <p:nvPr/>
          </p:nvSpPr>
          <p:spPr>
            <a:xfrm>
              <a:off x="2972474" y="811994"/>
              <a:ext cx="153094" cy="141220"/>
            </a:xfrm>
            <a:custGeom>
              <a:avLst/>
              <a:gdLst>
                <a:gd name="connsiteX0" fmla="*/ 133539 w 153094"/>
                <a:gd name="connsiteY0" fmla="*/ 121358 h 141220"/>
                <a:gd name="connsiteX1" fmla="*/ 133539 w 153094"/>
                <a:gd name="connsiteY1" fmla="*/ 67 h 141220"/>
                <a:gd name="connsiteX2" fmla="*/ 91750 w 153094"/>
                <a:gd name="connsiteY2" fmla="*/ 67 h 141220"/>
                <a:gd name="connsiteX3" fmla="*/ 91750 w 153094"/>
                <a:gd name="connsiteY3" fmla="*/ 17394 h 141220"/>
                <a:gd name="connsiteX4" fmla="*/ 111305 w 153094"/>
                <a:gd name="connsiteY4" fmla="*/ 17394 h 141220"/>
                <a:gd name="connsiteX5" fmla="*/ 111305 w 153094"/>
                <a:gd name="connsiteY5" fmla="*/ 83638 h 141220"/>
                <a:gd name="connsiteX6" fmla="*/ 77241 w 153094"/>
                <a:gd name="connsiteY6" fmla="*/ 121978 h 141220"/>
                <a:gd name="connsiteX7" fmla="*/ 73735 w 153094"/>
                <a:gd name="connsiteY7" fmla="*/ 122024 h 141220"/>
                <a:gd name="connsiteX8" fmla="*/ 41857 w 153094"/>
                <a:gd name="connsiteY8" fmla="*/ 86637 h 141220"/>
                <a:gd name="connsiteX9" fmla="*/ 41857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305 w 153094"/>
                <a:gd name="connsiteY15" fmla="*/ 115360 h 141220"/>
                <a:gd name="connsiteX16" fmla="*/ 111305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539" y="121358"/>
                  </a:moveTo>
                  <a:lnTo>
                    <a:pt x="133539" y="67"/>
                  </a:lnTo>
                  <a:lnTo>
                    <a:pt x="91750" y="67"/>
                  </a:lnTo>
                  <a:lnTo>
                    <a:pt x="91750" y="17394"/>
                  </a:lnTo>
                  <a:lnTo>
                    <a:pt x="111305" y="17394"/>
                  </a:lnTo>
                  <a:lnTo>
                    <a:pt x="111305" y="83638"/>
                  </a:lnTo>
                  <a:cubicBezTo>
                    <a:pt x="112538" y="103586"/>
                    <a:pt x="97287" y="120752"/>
                    <a:pt x="77241" y="121978"/>
                  </a:cubicBezTo>
                  <a:cubicBezTo>
                    <a:pt x="76074" y="122050"/>
                    <a:pt x="74903" y="122065"/>
                    <a:pt x="73735" y="122024"/>
                  </a:cubicBezTo>
                  <a:cubicBezTo>
                    <a:pt x="52304" y="122024"/>
                    <a:pt x="41857" y="111362"/>
                    <a:pt x="41857" y="86637"/>
                  </a:cubicBezTo>
                  <a:lnTo>
                    <a:pt x="41857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981" y="141218"/>
                    <a:pt x="67841" y="141218"/>
                  </a:cubicBezTo>
                  <a:cubicBezTo>
                    <a:pt x="86061" y="141410"/>
                    <a:pt x="102850" y="131421"/>
                    <a:pt x="111305" y="115360"/>
                  </a:cubicBezTo>
                  <a:lnTo>
                    <a:pt x="111305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0A30000-8FF7-1CBE-3B40-5B9DBA3CC859}"/>
                </a:ext>
              </a:extLst>
            </p:cNvPr>
            <p:cNvSpPr/>
            <p:nvPr/>
          </p:nvSpPr>
          <p:spPr>
            <a:xfrm>
              <a:off x="1533613" y="743484"/>
              <a:ext cx="62215" cy="207395"/>
            </a:xfrm>
            <a:custGeom>
              <a:avLst/>
              <a:gdLst>
                <a:gd name="connsiteX0" fmla="*/ 42593 w 62215"/>
                <a:gd name="connsiteY0" fmla="*/ 190001 h 207395"/>
                <a:gd name="connsiteX1" fmla="*/ 42593 w 62215"/>
                <a:gd name="connsiteY1" fmla="*/ 0 h 207395"/>
                <a:gd name="connsiteX2" fmla="*/ 0 w 62215"/>
                <a:gd name="connsiteY2" fmla="*/ 0 h 207395"/>
                <a:gd name="connsiteX3" fmla="*/ 0 w 62215"/>
                <a:gd name="connsiteY3" fmla="*/ 17394 h 207395"/>
                <a:gd name="connsiteX4" fmla="*/ 20091 w 62215"/>
                <a:gd name="connsiteY4" fmla="*/ 17394 h 207395"/>
                <a:gd name="connsiteX5" fmla="*/ 20091 w 62215"/>
                <a:gd name="connsiteY5" fmla="*/ 190001 h 207395"/>
                <a:gd name="connsiteX6" fmla="*/ 536 w 62215"/>
                <a:gd name="connsiteY6" fmla="*/ 190001 h 207395"/>
                <a:gd name="connsiteX7" fmla="*/ 536 w 62215"/>
                <a:gd name="connsiteY7" fmla="*/ 207395 h 207395"/>
                <a:gd name="connsiteX8" fmla="*/ 62216 w 62215"/>
                <a:gd name="connsiteY8" fmla="*/ 207395 h 207395"/>
                <a:gd name="connsiteX9" fmla="*/ 62216 w 62215"/>
                <a:gd name="connsiteY9" fmla="*/ 190001 h 207395"/>
                <a:gd name="connsiteX10" fmla="*/ 42593 w 62215"/>
                <a:gd name="connsiteY10" fmla="*/ 190001 h 20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215" h="207395">
                  <a:moveTo>
                    <a:pt x="42593" y="190001"/>
                  </a:moveTo>
                  <a:lnTo>
                    <a:pt x="42593" y="0"/>
                  </a:lnTo>
                  <a:lnTo>
                    <a:pt x="0" y="0"/>
                  </a:lnTo>
                  <a:lnTo>
                    <a:pt x="0" y="17394"/>
                  </a:lnTo>
                  <a:lnTo>
                    <a:pt x="20091" y="17394"/>
                  </a:lnTo>
                  <a:lnTo>
                    <a:pt x="20091" y="190001"/>
                  </a:lnTo>
                  <a:lnTo>
                    <a:pt x="536" y="190001"/>
                  </a:lnTo>
                  <a:lnTo>
                    <a:pt x="536" y="207395"/>
                  </a:lnTo>
                  <a:lnTo>
                    <a:pt x="62216" y="207395"/>
                  </a:lnTo>
                  <a:lnTo>
                    <a:pt x="62216" y="190001"/>
                  </a:lnTo>
                  <a:lnTo>
                    <a:pt x="42593" y="190001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B66A3B5-8177-AD25-2A06-AE8B45AB3833}"/>
                </a:ext>
              </a:extLst>
            </p:cNvPr>
            <p:cNvSpPr/>
            <p:nvPr/>
          </p:nvSpPr>
          <p:spPr>
            <a:xfrm>
              <a:off x="1615451" y="812061"/>
              <a:ext cx="62483" cy="138818"/>
            </a:xfrm>
            <a:custGeom>
              <a:avLst/>
              <a:gdLst>
                <a:gd name="connsiteX0" fmla="*/ 42325 w 62483"/>
                <a:gd name="connsiteY0" fmla="*/ 121425 h 138818"/>
                <a:gd name="connsiteX1" fmla="*/ 42325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091 w 62483"/>
                <a:gd name="connsiteY4" fmla="*/ 17327 h 138818"/>
                <a:gd name="connsiteX5" fmla="*/ 20091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25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597ABB3-F386-4FF5-27E2-F06594137301}"/>
                </a:ext>
              </a:extLst>
            </p:cNvPr>
            <p:cNvSpPr/>
            <p:nvPr/>
          </p:nvSpPr>
          <p:spPr>
            <a:xfrm>
              <a:off x="1630184" y="752280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0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4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055778F-0B27-B3DD-AE86-D16148F3D91B}"/>
                </a:ext>
              </a:extLst>
            </p:cNvPr>
            <p:cNvSpPr/>
            <p:nvPr/>
          </p:nvSpPr>
          <p:spPr>
            <a:xfrm>
              <a:off x="1694543" y="808853"/>
              <a:ext cx="154768" cy="141826"/>
            </a:xfrm>
            <a:custGeom>
              <a:avLst/>
              <a:gdLst>
                <a:gd name="connsiteX0" fmla="*/ 135147 w 154768"/>
                <a:gd name="connsiteY0" fmla="*/ 124499 h 141826"/>
                <a:gd name="connsiteX1" fmla="*/ 135147 w 154768"/>
                <a:gd name="connsiteY1" fmla="*/ 55256 h 141826"/>
                <a:gd name="connsiteX2" fmla="*/ 86325 w 154768"/>
                <a:gd name="connsiteY2" fmla="*/ 8 h 141826"/>
                <a:gd name="connsiteX3" fmla="*/ 42392 w 154768"/>
                <a:gd name="connsiteY3" fmla="*/ 25933 h 141826"/>
                <a:gd name="connsiteX4" fmla="*/ 42392 w 154768"/>
                <a:gd name="connsiteY4" fmla="*/ 3207 h 141826"/>
                <a:gd name="connsiteX5" fmla="*/ 0 w 154768"/>
                <a:gd name="connsiteY5" fmla="*/ 3207 h 141826"/>
                <a:gd name="connsiteX6" fmla="*/ 0 w 154768"/>
                <a:gd name="connsiteY6" fmla="*/ 20535 h 141826"/>
                <a:gd name="connsiteX7" fmla="*/ 20091 w 154768"/>
                <a:gd name="connsiteY7" fmla="*/ 20535 h 141826"/>
                <a:gd name="connsiteX8" fmla="*/ 20091 w 154768"/>
                <a:gd name="connsiteY8" fmla="*/ 124499 h 141826"/>
                <a:gd name="connsiteX9" fmla="*/ 536 w 154768"/>
                <a:gd name="connsiteY9" fmla="*/ 124499 h 141826"/>
                <a:gd name="connsiteX10" fmla="*/ 536 w 154768"/>
                <a:gd name="connsiteY10" fmla="*/ 141826 h 141826"/>
                <a:gd name="connsiteX11" fmla="*/ 62484 w 154768"/>
                <a:gd name="connsiteY11" fmla="*/ 141826 h 141826"/>
                <a:gd name="connsiteX12" fmla="*/ 62484 w 154768"/>
                <a:gd name="connsiteY12" fmla="*/ 124499 h 141826"/>
                <a:gd name="connsiteX13" fmla="*/ 42392 w 154768"/>
                <a:gd name="connsiteY13" fmla="*/ 124499 h 141826"/>
                <a:gd name="connsiteX14" fmla="*/ 42392 w 154768"/>
                <a:gd name="connsiteY14" fmla="*/ 56855 h 141826"/>
                <a:gd name="connsiteX15" fmla="*/ 77142 w 154768"/>
                <a:gd name="connsiteY15" fmla="*/ 19257 h 141826"/>
                <a:gd name="connsiteX16" fmla="*/ 80432 w 154768"/>
                <a:gd name="connsiteY16" fmla="*/ 19268 h 141826"/>
                <a:gd name="connsiteX17" fmla="*/ 112912 w 154768"/>
                <a:gd name="connsiteY17" fmla="*/ 53657 h 141826"/>
                <a:gd name="connsiteX18" fmla="*/ 112912 w 154768"/>
                <a:gd name="connsiteY18" fmla="*/ 124499 h 141826"/>
                <a:gd name="connsiteX19" fmla="*/ 92821 w 154768"/>
                <a:gd name="connsiteY19" fmla="*/ 124499 h 141826"/>
                <a:gd name="connsiteX20" fmla="*/ 92821 w 154768"/>
                <a:gd name="connsiteY20" fmla="*/ 141826 h 141826"/>
                <a:gd name="connsiteX21" fmla="*/ 154769 w 154768"/>
                <a:gd name="connsiteY21" fmla="*/ 141826 h 141826"/>
                <a:gd name="connsiteX22" fmla="*/ 154769 w 154768"/>
                <a:gd name="connsiteY22" fmla="*/ 124499 h 14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68" h="141826">
                  <a:moveTo>
                    <a:pt x="135147" y="124499"/>
                  </a:moveTo>
                  <a:lnTo>
                    <a:pt x="135147" y="55256"/>
                  </a:lnTo>
                  <a:cubicBezTo>
                    <a:pt x="135147" y="15270"/>
                    <a:pt x="114520" y="8"/>
                    <a:pt x="86325" y="8"/>
                  </a:cubicBezTo>
                  <a:cubicBezTo>
                    <a:pt x="67927" y="-332"/>
                    <a:pt x="50917" y="9705"/>
                    <a:pt x="42392" y="25933"/>
                  </a:cubicBezTo>
                  <a:lnTo>
                    <a:pt x="42392" y="3207"/>
                  </a:lnTo>
                  <a:lnTo>
                    <a:pt x="0" y="3207"/>
                  </a:lnTo>
                  <a:lnTo>
                    <a:pt x="0" y="20535"/>
                  </a:lnTo>
                  <a:lnTo>
                    <a:pt x="20091" y="20535"/>
                  </a:lnTo>
                  <a:lnTo>
                    <a:pt x="20091" y="124499"/>
                  </a:lnTo>
                  <a:lnTo>
                    <a:pt x="536" y="124499"/>
                  </a:lnTo>
                  <a:lnTo>
                    <a:pt x="536" y="141826"/>
                  </a:lnTo>
                  <a:lnTo>
                    <a:pt x="62484" y="141826"/>
                  </a:lnTo>
                  <a:lnTo>
                    <a:pt x="62484" y="124499"/>
                  </a:lnTo>
                  <a:lnTo>
                    <a:pt x="42392" y="124499"/>
                  </a:lnTo>
                  <a:lnTo>
                    <a:pt x="42392" y="56855"/>
                  </a:lnTo>
                  <a:cubicBezTo>
                    <a:pt x="41555" y="36924"/>
                    <a:pt x="57113" y="20090"/>
                    <a:pt x="77142" y="19257"/>
                  </a:cubicBezTo>
                  <a:cubicBezTo>
                    <a:pt x="78238" y="19211"/>
                    <a:pt x="79336" y="19215"/>
                    <a:pt x="80432" y="19268"/>
                  </a:cubicBezTo>
                  <a:cubicBezTo>
                    <a:pt x="102130" y="19268"/>
                    <a:pt x="112912" y="30198"/>
                    <a:pt x="112912" y="53657"/>
                  </a:cubicBezTo>
                  <a:lnTo>
                    <a:pt x="112912" y="124499"/>
                  </a:lnTo>
                  <a:lnTo>
                    <a:pt x="92821" y="124499"/>
                  </a:lnTo>
                  <a:lnTo>
                    <a:pt x="92821" y="141826"/>
                  </a:lnTo>
                  <a:lnTo>
                    <a:pt x="154769" y="141826"/>
                  </a:lnTo>
                  <a:lnTo>
                    <a:pt x="154769" y="124499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01E40F3-3015-C45E-36DC-B4542B7F86BD}"/>
                </a:ext>
              </a:extLst>
            </p:cNvPr>
            <p:cNvSpPr/>
            <p:nvPr/>
          </p:nvSpPr>
          <p:spPr>
            <a:xfrm>
              <a:off x="1861768" y="808862"/>
              <a:ext cx="129788" cy="141950"/>
            </a:xfrm>
            <a:custGeom>
              <a:avLst/>
              <a:gdLst>
                <a:gd name="connsiteX0" fmla="*/ 111037 w 129788"/>
                <a:gd name="connsiteY0" fmla="*/ 124490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490 h 141950"/>
                <a:gd name="connsiteX15" fmla="*/ 88736 w 129788"/>
                <a:gd name="connsiteY15" fmla="*/ 93035 h 141950"/>
                <a:gd name="connsiteX16" fmla="*/ 47750 w 129788"/>
                <a:gd name="connsiteY16" fmla="*/ 126356 h 141950"/>
                <a:gd name="connsiteX17" fmla="*/ 22234 w 129788"/>
                <a:gd name="connsiteY17" fmla="*/ 102898 h 141950"/>
                <a:gd name="connsiteX18" fmla="*/ 69984 w 129788"/>
                <a:gd name="connsiteY18" fmla="*/ 75374 h 141950"/>
                <a:gd name="connsiteX19" fmla="*/ 88736 w 129788"/>
                <a:gd name="connsiteY19" fmla="*/ 75374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490"/>
                  </a:moveTo>
                  <a:lnTo>
                    <a:pt x="111037" y="49916"/>
                  </a:lnTo>
                  <a:cubicBezTo>
                    <a:pt x="111037" y="9597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249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552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490"/>
                  </a:lnTo>
                  <a:close/>
                  <a:moveTo>
                    <a:pt x="88736" y="93035"/>
                  </a:moveTo>
                  <a:cubicBezTo>
                    <a:pt x="88736" y="114360"/>
                    <a:pt x="70520" y="126356"/>
                    <a:pt x="47750" y="126356"/>
                  </a:cubicBezTo>
                  <a:cubicBezTo>
                    <a:pt x="28663" y="126356"/>
                    <a:pt x="22234" y="115693"/>
                    <a:pt x="22234" y="102898"/>
                  </a:cubicBezTo>
                  <a:cubicBezTo>
                    <a:pt x="22234" y="82905"/>
                    <a:pt x="42325" y="75374"/>
                    <a:pt x="69984" y="75374"/>
                  </a:cubicBezTo>
                  <a:lnTo>
                    <a:pt x="88736" y="75374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496C977-D19F-57C0-BEBA-353AC9E83C93}"/>
                </a:ext>
              </a:extLst>
            </p:cNvPr>
            <p:cNvSpPr/>
            <p:nvPr/>
          </p:nvSpPr>
          <p:spPr>
            <a:xfrm>
              <a:off x="2008500" y="808862"/>
              <a:ext cx="92754" cy="141817"/>
            </a:xfrm>
            <a:custGeom>
              <a:avLst/>
              <a:gdLst>
                <a:gd name="connsiteX0" fmla="*/ 92754 w 92754"/>
                <a:gd name="connsiteY0" fmla="*/ 21926 h 141817"/>
                <a:gd name="connsiteX1" fmla="*/ 92754 w 92754"/>
                <a:gd name="connsiteY1" fmla="*/ 0 h 141817"/>
                <a:gd name="connsiteX2" fmla="*/ 42325 w 92754"/>
                <a:gd name="connsiteY2" fmla="*/ 29123 h 141817"/>
                <a:gd name="connsiteX3" fmla="*/ 42325 w 92754"/>
                <a:gd name="connsiteY3" fmla="*/ 3199 h 141817"/>
                <a:gd name="connsiteX4" fmla="*/ 0 w 92754"/>
                <a:gd name="connsiteY4" fmla="*/ 3199 h 141817"/>
                <a:gd name="connsiteX5" fmla="*/ 0 w 92754"/>
                <a:gd name="connsiteY5" fmla="*/ 20526 h 141817"/>
                <a:gd name="connsiteX6" fmla="*/ 20091 w 92754"/>
                <a:gd name="connsiteY6" fmla="*/ 20526 h 141817"/>
                <a:gd name="connsiteX7" fmla="*/ 20091 w 92754"/>
                <a:gd name="connsiteY7" fmla="*/ 124490 h 141817"/>
                <a:gd name="connsiteX8" fmla="*/ 536 w 92754"/>
                <a:gd name="connsiteY8" fmla="*/ 124490 h 141817"/>
                <a:gd name="connsiteX9" fmla="*/ 536 w 92754"/>
                <a:gd name="connsiteY9" fmla="*/ 141818 h 141817"/>
                <a:gd name="connsiteX10" fmla="*/ 63823 w 92754"/>
                <a:gd name="connsiteY10" fmla="*/ 141818 h 141817"/>
                <a:gd name="connsiteX11" fmla="*/ 63823 w 92754"/>
                <a:gd name="connsiteY11" fmla="*/ 124490 h 141817"/>
                <a:gd name="connsiteX12" fmla="*/ 42325 w 92754"/>
                <a:gd name="connsiteY12" fmla="*/ 124490 h 141817"/>
                <a:gd name="connsiteX13" fmla="*/ 42325 w 92754"/>
                <a:gd name="connsiteY13" fmla="*/ 65377 h 141817"/>
                <a:gd name="connsiteX14" fmla="*/ 92754 w 92754"/>
                <a:gd name="connsiteY14" fmla="*/ 21926 h 14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754" h="141817">
                  <a:moveTo>
                    <a:pt x="92754" y="21926"/>
                  </a:moveTo>
                  <a:lnTo>
                    <a:pt x="92754" y="0"/>
                  </a:lnTo>
                  <a:cubicBezTo>
                    <a:pt x="63823" y="0"/>
                    <a:pt x="48755" y="14395"/>
                    <a:pt x="42325" y="29123"/>
                  </a:cubicBezTo>
                  <a:lnTo>
                    <a:pt x="42325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490"/>
                  </a:lnTo>
                  <a:lnTo>
                    <a:pt x="536" y="124490"/>
                  </a:lnTo>
                  <a:lnTo>
                    <a:pt x="536" y="141818"/>
                  </a:lnTo>
                  <a:lnTo>
                    <a:pt x="63823" y="141818"/>
                  </a:lnTo>
                  <a:lnTo>
                    <a:pt x="63823" y="124490"/>
                  </a:lnTo>
                  <a:lnTo>
                    <a:pt x="42325" y="124490"/>
                  </a:lnTo>
                  <a:lnTo>
                    <a:pt x="42325" y="65377"/>
                  </a:lnTo>
                  <a:cubicBezTo>
                    <a:pt x="42325" y="31189"/>
                    <a:pt x="62216" y="21926"/>
                    <a:pt x="92754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7944F3D8-7E31-549D-24A7-649D33DB273D}"/>
                </a:ext>
              </a:extLst>
            </p:cNvPr>
            <p:cNvSpPr/>
            <p:nvPr/>
          </p:nvSpPr>
          <p:spPr>
            <a:xfrm>
              <a:off x="2323999" y="760878"/>
              <a:ext cx="71591" cy="190001"/>
            </a:xfrm>
            <a:custGeom>
              <a:avLst/>
              <a:gdLst>
                <a:gd name="connsiteX0" fmla="*/ 71591 w 71591"/>
                <a:gd name="connsiteY0" fmla="*/ 17327 h 190001"/>
                <a:gd name="connsiteX1" fmla="*/ 71591 w 71591"/>
                <a:gd name="connsiteY1" fmla="*/ 0 h 190001"/>
                <a:gd name="connsiteX2" fmla="*/ 0 w 71591"/>
                <a:gd name="connsiteY2" fmla="*/ 0 h 190001"/>
                <a:gd name="connsiteX3" fmla="*/ 0 w 71591"/>
                <a:gd name="connsiteY3" fmla="*/ 17327 h 190001"/>
                <a:gd name="connsiteX4" fmla="*/ 24176 w 71591"/>
                <a:gd name="connsiteY4" fmla="*/ 17327 h 190001"/>
                <a:gd name="connsiteX5" fmla="*/ 24176 w 71591"/>
                <a:gd name="connsiteY5" fmla="*/ 172607 h 190001"/>
                <a:gd name="connsiteX6" fmla="*/ 0 w 71591"/>
                <a:gd name="connsiteY6" fmla="*/ 172607 h 190001"/>
                <a:gd name="connsiteX7" fmla="*/ 0 w 71591"/>
                <a:gd name="connsiteY7" fmla="*/ 190001 h 190001"/>
                <a:gd name="connsiteX8" fmla="*/ 71591 w 71591"/>
                <a:gd name="connsiteY8" fmla="*/ 190001 h 190001"/>
                <a:gd name="connsiteX9" fmla="*/ 71591 w 71591"/>
                <a:gd name="connsiteY9" fmla="*/ 172607 h 190001"/>
                <a:gd name="connsiteX10" fmla="*/ 47482 w 71591"/>
                <a:gd name="connsiteY10" fmla="*/ 172607 h 190001"/>
                <a:gd name="connsiteX11" fmla="*/ 47482 w 71591"/>
                <a:gd name="connsiteY11" fmla="*/ 17327 h 190001"/>
                <a:gd name="connsiteX12" fmla="*/ 71591 w 71591"/>
                <a:gd name="connsiteY12" fmla="*/ 17327 h 19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591" h="190001">
                  <a:moveTo>
                    <a:pt x="71591" y="17327"/>
                  </a:moveTo>
                  <a:lnTo>
                    <a:pt x="71591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4176" y="17327"/>
                  </a:lnTo>
                  <a:lnTo>
                    <a:pt x="24176" y="172607"/>
                  </a:lnTo>
                  <a:lnTo>
                    <a:pt x="0" y="172607"/>
                  </a:lnTo>
                  <a:lnTo>
                    <a:pt x="0" y="190001"/>
                  </a:lnTo>
                  <a:lnTo>
                    <a:pt x="71591" y="190001"/>
                  </a:lnTo>
                  <a:lnTo>
                    <a:pt x="71591" y="172607"/>
                  </a:lnTo>
                  <a:lnTo>
                    <a:pt x="47482" y="172607"/>
                  </a:lnTo>
                  <a:lnTo>
                    <a:pt x="47482" y="17327"/>
                  </a:lnTo>
                  <a:lnTo>
                    <a:pt x="71591" y="1732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BC73FBC-CC48-B81C-A33F-784B632D82E8}"/>
                </a:ext>
              </a:extLst>
            </p:cNvPr>
            <p:cNvSpPr/>
            <p:nvPr/>
          </p:nvSpPr>
          <p:spPr>
            <a:xfrm>
              <a:off x="2118533" y="812061"/>
              <a:ext cx="147737" cy="187335"/>
            </a:xfrm>
            <a:custGeom>
              <a:avLst/>
              <a:gdLst>
                <a:gd name="connsiteX0" fmla="*/ 87129 w 147737"/>
                <a:gd name="connsiteY0" fmla="*/ 0 h 187335"/>
                <a:gd name="connsiteX1" fmla="*/ 87129 w 147737"/>
                <a:gd name="connsiteY1" fmla="*/ 17327 h 187335"/>
                <a:gd name="connsiteX2" fmla="*/ 108358 w 147737"/>
                <a:gd name="connsiteY2" fmla="*/ 17327 h 187335"/>
                <a:gd name="connsiteX3" fmla="*/ 76413 w 147737"/>
                <a:gd name="connsiteY3" fmla="*/ 99299 h 187335"/>
                <a:gd name="connsiteX4" fmla="*/ 41321 w 147737"/>
                <a:gd name="connsiteY4" fmla="*/ 17327 h 187335"/>
                <a:gd name="connsiteX5" fmla="*/ 61412 w 147737"/>
                <a:gd name="connsiteY5" fmla="*/ 17327 h 187335"/>
                <a:gd name="connsiteX6" fmla="*/ 61412 w 147737"/>
                <a:gd name="connsiteY6" fmla="*/ 0 h 187335"/>
                <a:gd name="connsiteX7" fmla="*/ 0 w 147737"/>
                <a:gd name="connsiteY7" fmla="*/ 0 h 187335"/>
                <a:gd name="connsiteX8" fmla="*/ 0 w 147737"/>
                <a:gd name="connsiteY8" fmla="*/ 17327 h 187335"/>
                <a:gd name="connsiteX9" fmla="*/ 17680 w 147737"/>
                <a:gd name="connsiteY9" fmla="*/ 17327 h 187335"/>
                <a:gd name="connsiteX10" fmla="*/ 64560 w 147737"/>
                <a:gd name="connsiteY10" fmla="*/ 124357 h 187335"/>
                <a:gd name="connsiteX11" fmla="*/ 57863 w 147737"/>
                <a:gd name="connsiteY11" fmla="*/ 140685 h 187335"/>
                <a:gd name="connsiteX12" fmla="*/ 31074 w 147737"/>
                <a:gd name="connsiteY12" fmla="*/ 170275 h 187335"/>
                <a:gd name="connsiteX13" fmla="*/ 15269 w 147737"/>
                <a:gd name="connsiteY13" fmla="*/ 168875 h 187335"/>
                <a:gd name="connsiteX14" fmla="*/ 15269 w 147737"/>
                <a:gd name="connsiteY14" fmla="*/ 185469 h 187335"/>
                <a:gd name="connsiteX15" fmla="*/ 35360 w 147737"/>
                <a:gd name="connsiteY15" fmla="*/ 187335 h 187335"/>
                <a:gd name="connsiteX16" fmla="*/ 74672 w 147737"/>
                <a:gd name="connsiteY16" fmla="*/ 152147 h 187335"/>
                <a:gd name="connsiteX17" fmla="*/ 130593 w 147737"/>
                <a:gd name="connsiteY17" fmla="*/ 17327 h 187335"/>
                <a:gd name="connsiteX18" fmla="*/ 147737 w 147737"/>
                <a:gd name="connsiteY18" fmla="*/ 17327 h 187335"/>
                <a:gd name="connsiteX19" fmla="*/ 147737 w 147737"/>
                <a:gd name="connsiteY19" fmla="*/ 0 h 1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737" h="187335">
                  <a:moveTo>
                    <a:pt x="87129" y="0"/>
                  </a:moveTo>
                  <a:lnTo>
                    <a:pt x="87129" y="17327"/>
                  </a:lnTo>
                  <a:lnTo>
                    <a:pt x="108358" y="17327"/>
                  </a:lnTo>
                  <a:lnTo>
                    <a:pt x="76413" y="99299"/>
                  </a:lnTo>
                  <a:lnTo>
                    <a:pt x="41321" y="17327"/>
                  </a:lnTo>
                  <a:lnTo>
                    <a:pt x="61412" y="17327"/>
                  </a:lnTo>
                  <a:lnTo>
                    <a:pt x="6141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7680" y="17327"/>
                  </a:lnTo>
                  <a:lnTo>
                    <a:pt x="64560" y="124357"/>
                  </a:lnTo>
                  <a:lnTo>
                    <a:pt x="57863" y="140685"/>
                  </a:lnTo>
                  <a:cubicBezTo>
                    <a:pt x="50362" y="155080"/>
                    <a:pt x="49491" y="170275"/>
                    <a:pt x="31074" y="170275"/>
                  </a:cubicBezTo>
                  <a:cubicBezTo>
                    <a:pt x="26520" y="170275"/>
                    <a:pt x="19288" y="169142"/>
                    <a:pt x="15269" y="168875"/>
                  </a:cubicBezTo>
                  <a:lnTo>
                    <a:pt x="15269" y="185469"/>
                  </a:lnTo>
                  <a:cubicBezTo>
                    <a:pt x="21922" y="186498"/>
                    <a:pt x="28631" y="187121"/>
                    <a:pt x="35360" y="187335"/>
                  </a:cubicBezTo>
                  <a:cubicBezTo>
                    <a:pt x="60340" y="187335"/>
                    <a:pt x="65832" y="172940"/>
                    <a:pt x="74672" y="152147"/>
                  </a:cubicBezTo>
                  <a:lnTo>
                    <a:pt x="130593" y="17327"/>
                  </a:lnTo>
                  <a:lnTo>
                    <a:pt x="147737" y="17327"/>
                  </a:lnTo>
                  <a:lnTo>
                    <a:pt x="147737" y="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FB96ECD-C448-ECEB-3F25-EFFF6400265D}"/>
                </a:ext>
              </a:extLst>
            </p:cNvPr>
            <p:cNvSpPr/>
            <p:nvPr/>
          </p:nvSpPr>
          <p:spPr>
            <a:xfrm>
              <a:off x="2415212" y="808852"/>
              <a:ext cx="154701" cy="141827"/>
            </a:xfrm>
            <a:custGeom>
              <a:avLst/>
              <a:gdLst>
                <a:gd name="connsiteX0" fmla="*/ 135146 w 154701"/>
                <a:gd name="connsiteY0" fmla="*/ 124500 h 141827"/>
                <a:gd name="connsiteX1" fmla="*/ 135146 w 154701"/>
                <a:gd name="connsiteY1" fmla="*/ 55257 h 141827"/>
                <a:gd name="connsiteX2" fmla="*/ 86392 w 154701"/>
                <a:gd name="connsiteY2" fmla="*/ 10 h 141827"/>
                <a:gd name="connsiteX3" fmla="*/ 42392 w 154701"/>
                <a:gd name="connsiteY3" fmla="*/ 25934 h 141827"/>
                <a:gd name="connsiteX4" fmla="*/ 42392 w 154701"/>
                <a:gd name="connsiteY4" fmla="*/ 3209 h 141827"/>
                <a:gd name="connsiteX5" fmla="*/ 0 w 154701"/>
                <a:gd name="connsiteY5" fmla="*/ 3209 h 141827"/>
                <a:gd name="connsiteX6" fmla="*/ 0 w 154701"/>
                <a:gd name="connsiteY6" fmla="*/ 20536 h 141827"/>
                <a:gd name="connsiteX7" fmla="*/ 20091 w 154701"/>
                <a:gd name="connsiteY7" fmla="*/ 20536 h 141827"/>
                <a:gd name="connsiteX8" fmla="*/ 20091 w 154701"/>
                <a:gd name="connsiteY8" fmla="*/ 124500 h 141827"/>
                <a:gd name="connsiteX9" fmla="*/ 469 w 154701"/>
                <a:gd name="connsiteY9" fmla="*/ 124500 h 141827"/>
                <a:gd name="connsiteX10" fmla="*/ 469 w 154701"/>
                <a:gd name="connsiteY10" fmla="*/ 141827 h 141827"/>
                <a:gd name="connsiteX11" fmla="*/ 62417 w 154701"/>
                <a:gd name="connsiteY11" fmla="*/ 141827 h 141827"/>
                <a:gd name="connsiteX12" fmla="*/ 62417 w 154701"/>
                <a:gd name="connsiteY12" fmla="*/ 124500 h 141827"/>
                <a:gd name="connsiteX13" fmla="*/ 42325 w 154701"/>
                <a:gd name="connsiteY13" fmla="*/ 124500 h 141827"/>
                <a:gd name="connsiteX14" fmla="*/ 42325 w 154701"/>
                <a:gd name="connsiteY14" fmla="*/ 56857 h 141827"/>
                <a:gd name="connsiteX15" fmla="*/ 77075 w 154701"/>
                <a:gd name="connsiteY15" fmla="*/ 19258 h 141827"/>
                <a:gd name="connsiteX16" fmla="*/ 80365 w 154701"/>
                <a:gd name="connsiteY16" fmla="*/ 19270 h 141827"/>
                <a:gd name="connsiteX17" fmla="*/ 112845 w 154701"/>
                <a:gd name="connsiteY17" fmla="*/ 53658 h 141827"/>
                <a:gd name="connsiteX18" fmla="*/ 112845 w 154701"/>
                <a:gd name="connsiteY18" fmla="*/ 124500 h 141827"/>
                <a:gd name="connsiteX19" fmla="*/ 92754 w 154701"/>
                <a:gd name="connsiteY19" fmla="*/ 124500 h 141827"/>
                <a:gd name="connsiteX20" fmla="*/ 92754 w 154701"/>
                <a:gd name="connsiteY20" fmla="*/ 141827 h 141827"/>
                <a:gd name="connsiteX21" fmla="*/ 154702 w 154701"/>
                <a:gd name="connsiteY21" fmla="*/ 141827 h 141827"/>
                <a:gd name="connsiteX22" fmla="*/ 154702 w 154701"/>
                <a:gd name="connsiteY22" fmla="*/ 124500 h 14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01" h="141827">
                  <a:moveTo>
                    <a:pt x="135146" y="124500"/>
                  </a:moveTo>
                  <a:lnTo>
                    <a:pt x="135146" y="55257"/>
                  </a:lnTo>
                  <a:cubicBezTo>
                    <a:pt x="135146" y="15271"/>
                    <a:pt x="114520" y="10"/>
                    <a:pt x="86392" y="10"/>
                  </a:cubicBezTo>
                  <a:cubicBezTo>
                    <a:pt x="67970" y="-357"/>
                    <a:pt x="50928" y="9685"/>
                    <a:pt x="42392" y="25934"/>
                  </a:cubicBezTo>
                  <a:lnTo>
                    <a:pt x="42392" y="3209"/>
                  </a:lnTo>
                  <a:lnTo>
                    <a:pt x="0" y="3209"/>
                  </a:lnTo>
                  <a:lnTo>
                    <a:pt x="0" y="20536"/>
                  </a:lnTo>
                  <a:lnTo>
                    <a:pt x="20091" y="20536"/>
                  </a:lnTo>
                  <a:lnTo>
                    <a:pt x="20091" y="124500"/>
                  </a:lnTo>
                  <a:lnTo>
                    <a:pt x="469" y="124500"/>
                  </a:lnTo>
                  <a:lnTo>
                    <a:pt x="469" y="141827"/>
                  </a:lnTo>
                  <a:lnTo>
                    <a:pt x="62417" y="141827"/>
                  </a:lnTo>
                  <a:lnTo>
                    <a:pt x="62417" y="124500"/>
                  </a:lnTo>
                  <a:lnTo>
                    <a:pt x="42325" y="124500"/>
                  </a:lnTo>
                  <a:lnTo>
                    <a:pt x="42325" y="56857"/>
                  </a:lnTo>
                  <a:cubicBezTo>
                    <a:pt x="41488" y="36925"/>
                    <a:pt x="57046" y="20092"/>
                    <a:pt x="77075" y="19258"/>
                  </a:cubicBezTo>
                  <a:cubicBezTo>
                    <a:pt x="78171" y="19213"/>
                    <a:pt x="79269" y="19216"/>
                    <a:pt x="80365" y="19270"/>
                  </a:cubicBezTo>
                  <a:cubicBezTo>
                    <a:pt x="102130" y="19270"/>
                    <a:pt x="112845" y="30199"/>
                    <a:pt x="112845" y="53658"/>
                  </a:cubicBezTo>
                  <a:lnTo>
                    <a:pt x="112845" y="124500"/>
                  </a:lnTo>
                  <a:lnTo>
                    <a:pt x="92754" y="124500"/>
                  </a:lnTo>
                  <a:lnTo>
                    <a:pt x="92754" y="141827"/>
                  </a:lnTo>
                  <a:lnTo>
                    <a:pt x="154702" y="141827"/>
                  </a:lnTo>
                  <a:lnTo>
                    <a:pt x="154702" y="12450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0558841-3C81-DABF-5C04-396ADF4610AF}"/>
                </a:ext>
              </a:extLst>
            </p:cNvPr>
            <p:cNvSpPr/>
            <p:nvPr/>
          </p:nvSpPr>
          <p:spPr>
            <a:xfrm>
              <a:off x="2584514" y="808862"/>
              <a:ext cx="105680" cy="144350"/>
            </a:xfrm>
            <a:custGeom>
              <a:avLst/>
              <a:gdLst>
                <a:gd name="connsiteX0" fmla="*/ 56255 w 105680"/>
                <a:gd name="connsiteY0" fmla="*/ 60312 h 144350"/>
                <a:gd name="connsiteX1" fmla="*/ 23574 w 105680"/>
                <a:gd name="connsiteY1" fmla="*/ 36854 h 144350"/>
                <a:gd name="connsiteX2" fmla="*/ 49290 w 105680"/>
                <a:gd name="connsiteY2" fmla="*/ 17860 h 144350"/>
                <a:gd name="connsiteX3" fmla="*/ 82776 w 105680"/>
                <a:gd name="connsiteY3" fmla="*/ 42918 h 144350"/>
                <a:gd name="connsiteX4" fmla="*/ 101058 w 105680"/>
                <a:gd name="connsiteY4" fmla="*/ 42918 h 144350"/>
                <a:gd name="connsiteX5" fmla="*/ 101058 w 105680"/>
                <a:gd name="connsiteY5" fmla="*/ 3199 h 144350"/>
                <a:gd name="connsiteX6" fmla="*/ 82240 w 105680"/>
                <a:gd name="connsiteY6" fmla="*/ 3199 h 144350"/>
                <a:gd name="connsiteX7" fmla="*/ 82240 w 105680"/>
                <a:gd name="connsiteY7" fmla="*/ 17061 h 144350"/>
                <a:gd name="connsiteX8" fmla="*/ 47147 w 105680"/>
                <a:gd name="connsiteY8" fmla="*/ 0 h 144350"/>
                <a:gd name="connsiteX9" fmla="*/ 2880 w 105680"/>
                <a:gd name="connsiteY9" fmla="*/ 37387 h 144350"/>
                <a:gd name="connsiteX10" fmla="*/ 51701 w 105680"/>
                <a:gd name="connsiteY10" fmla="*/ 80039 h 144350"/>
                <a:gd name="connsiteX11" fmla="*/ 84718 w 105680"/>
                <a:gd name="connsiteY11" fmla="*/ 103831 h 144350"/>
                <a:gd name="connsiteX12" fmla="*/ 55987 w 105680"/>
                <a:gd name="connsiteY12" fmla="*/ 126756 h 144350"/>
                <a:gd name="connsiteX13" fmla="*/ 18216 w 105680"/>
                <a:gd name="connsiteY13" fmla="*/ 95567 h 144350"/>
                <a:gd name="connsiteX14" fmla="*/ 0 w 105680"/>
                <a:gd name="connsiteY14" fmla="*/ 95567 h 144350"/>
                <a:gd name="connsiteX15" fmla="*/ 0 w 105680"/>
                <a:gd name="connsiteY15" fmla="*/ 142218 h 144350"/>
                <a:gd name="connsiteX16" fmla="*/ 18752 w 105680"/>
                <a:gd name="connsiteY16" fmla="*/ 142218 h 144350"/>
                <a:gd name="connsiteX17" fmla="*/ 18752 w 105680"/>
                <a:gd name="connsiteY17" fmla="*/ 124890 h 144350"/>
                <a:gd name="connsiteX18" fmla="*/ 55251 w 105680"/>
                <a:gd name="connsiteY18" fmla="*/ 144350 h 144350"/>
                <a:gd name="connsiteX19" fmla="*/ 105679 w 105680"/>
                <a:gd name="connsiteY19" fmla="*/ 102498 h 144350"/>
                <a:gd name="connsiteX20" fmla="*/ 56255 w 105680"/>
                <a:gd name="connsiteY20" fmla="*/ 60312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5680" h="144350">
                  <a:moveTo>
                    <a:pt x="56255" y="60312"/>
                  </a:moveTo>
                  <a:cubicBezTo>
                    <a:pt x="30539" y="55248"/>
                    <a:pt x="23574" y="49116"/>
                    <a:pt x="23574" y="36854"/>
                  </a:cubicBezTo>
                  <a:cubicBezTo>
                    <a:pt x="23574" y="24591"/>
                    <a:pt x="33217" y="17860"/>
                    <a:pt x="49290" y="17860"/>
                  </a:cubicBezTo>
                  <a:cubicBezTo>
                    <a:pt x="67506" y="17860"/>
                    <a:pt x="79561" y="27191"/>
                    <a:pt x="82776" y="42918"/>
                  </a:cubicBezTo>
                  <a:lnTo>
                    <a:pt x="101058" y="42918"/>
                  </a:lnTo>
                  <a:lnTo>
                    <a:pt x="101058" y="3199"/>
                  </a:lnTo>
                  <a:lnTo>
                    <a:pt x="82240" y="3199"/>
                  </a:lnTo>
                  <a:lnTo>
                    <a:pt x="82240" y="17061"/>
                  </a:lnTo>
                  <a:cubicBezTo>
                    <a:pt x="77150" y="7198"/>
                    <a:pt x="67506" y="0"/>
                    <a:pt x="47147" y="0"/>
                  </a:cubicBezTo>
                  <a:cubicBezTo>
                    <a:pt x="22770" y="0"/>
                    <a:pt x="2880" y="13862"/>
                    <a:pt x="2880" y="37387"/>
                  </a:cubicBezTo>
                  <a:cubicBezTo>
                    <a:pt x="2880" y="60912"/>
                    <a:pt x="15202" y="73641"/>
                    <a:pt x="51701" y="80039"/>
                  </a:cubicBezTo>
                  <a:cubicBezTo>
                    <a:pt x="73400" y="84104"/>
                    <a:pt x="84718" y="89169"/>
                    <a:pt x="84718" y="103831"/>
                  </a:cubicBezTo>
                  <a:cubicBezTo>
                    <a:pt x="84718" y="118492"/>
                    <a:pt x="75007" y="126756"/>
                    <a:pt x="55987" y="126756"/>
                  </a:cubicBezTo>
                  <a:cubicBezTo>
                    <a:pt x="37359" y="127140"/>
                    <a:pt x="21273" y="113857"/>
                    <a:pt x="18216" y="95567"/>
                  </a:cubicBezTo>
                  <a:lnTo>
                    <a:pt x="0" y="95567"/>
                  </a:lnTo>
                  <a:lnTo>
                    <a:pt x="0" y="142218"/>
                  </a:lnTo>
                  <a:lnTo>
                    <a:pt x="18752" y="142218"/>
                  </a:lnTo>
                  <a:lnTo>
                    <a:pt x="18752" y="124890"/>
                  </a:lnTo>
                  <a:cubicBezTo>
                    <a:pt x="22301" y="133421"/>
                    <a:pt x="33552" y="144350"/>
                    <a:pt x="55251" y="144350"/>
                  </a:cubicBezTo>
                  <a:cubicBezTo>
                    <a:pt x="88736" y="144350"/>
                    <a:pt x="105679" y="127289"/>
                    <a:pt x="105679" y="102498"/>
                  </a:cubicBezTo>
                  <a:cubicBezTo>
                    <a:pt x="105880" y="73108"/>
                    <a:pt x="85187" y="65911"/>
                    <a:pt x="56255" y="6031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0322E64-480C-1E69-2D3C-B26E1DDCA98F}"/>
                </a:ext>
              </a:extLst>
            </p:cNvPr>
            <p:cNvSpPr/>
            <p:nvPr/>
          </p:nvSpPr>
          <p:spPr>
            <a:xfrm>
              <a:off x="2707070" y="778206"/>
              <a:ext cx="80364" cy="174606"/>
            </a:xfrm>
            <a:custGeom>
              <a:avLst/>
              <a:gdLst>
                <a:gd name="connsiteX0" fmla="*/ 62417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099" y="174615"/>
                    <a:pt x="73882" y="173535"/>
                    <a:pt x="80365" y="171407"/>
                  </a:cubicBezTo>
                  <a:lnTo>
                    <a:pt x="80365" y="152747"/>
                  </a:lnTo>
                  <a:cubicBezTo>
                    <a:pt x="74578" y="154690"/>
                    <a:pt x="68523" y="155725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B38B5AF8-1E2C-D8DC-CF05-A9B20D4F65F2}"/>
                </a:ext>
              </a:extLst>
            </p:cNvPr>
            <p:cNvSpPr/>
            <p:nvPr/>
          </p:nvSpPr>
          <p:spPr>
            <a:xfrm>
              <a:off x="2879117" y="778206"/>
              <a:ext cx="80699" cy="174606"/>
            </a:xfrm>
            <a:custGeom>
              <a:avLst/>
              <a:gdLst>
                <a:gd name="connsiteX0" fmla="*/ 62417 w 80699"/>
                <a:gd name="connsiteY0" fmla="*/ 155813 h 174606"/>
                <a:gd name="connsiteX1" fmla="*/ 42325 w 80699"/>
                <a:gd name="connsiteY1" fmla="*/ 135820 h 174606"/>
                <a:gd name="connsiteX2" fmla="*/ 42325 w 80699"/>
                <a:gd name="connsiteY2" fmla="*/ 51182 h 174606"/>
                <a:gd name="connsiteX3" fmla="*/ 78556 w 80699"/>
                <a:gd name="connsiteY3" fmla="*/ 51182 h 174606"/>
                <a:gd name="connsiteX4" fmla="*/ 78556 w 80699"/>
                <a:gd name="connsiteY4" fmla="*/ 33855 h 174606"/>
                <a:gd name="connsiteX5" fmla="*/ 42392 w 80699"/>
                <a:gd name="connsiteY5" fmla="*/ 33855 h 174606"/>
                <a:gd name="connsiteX6" fmla="*/ 42392 w 80699"/>
                <a:gd name="connsiteY6" fmla="*/ 0 h 174606"/>
                <a:gd name="connsiteX7" fmla="*/ 20091 w 80699"/>
                <a:gd name="connsiteY7" fmla="*/ 0 h 174606"/>
                <a:gd name="connsiteX8" fmla="*/ 20091 w 80699"/>
                <a:gd name="connsiteY8" fmla="*/ 33855 h 174606"/>
                <a:gd name="connsiteX9" fmla="*/ 0 w 80699"/>
                <a:gd name="connsiteY9" fmla="*/ 33855 h 174606"/>
                <a:gd name="connsiteX10" fmla="*/ 0 w 80699"/>
                <a:gd name="connsiteY10" fmla="*/ 51182 h 174606"/>
                <a:gd name="connsiteX11" fmla="*/ 20091 w 80699"/>
                <a:gd name="connsiteY11" fmla="*/ 51182 h 174606"/>
                <a:gd name="connsiteX12" fmla="*/ 20091 w 80699"/>
                <a:gd name="connsiteY12" fmla="*/ 137819 h 174606"/>
                <a:gd name="connsiteX13" fmla="*/ 60608 w 80699"/>
                <a:gd name="connsiteY13" fmla="*/ 174606 h 174606"/>
                <a:gd name="connsiteX14" fmla="*/ 80700 w 80699"/>
                <a:gd name="connsiteY14" fmla="*/ 171407 h 174606"/>
                <a:gd name="connsiteX15" fmla="*/ 80700 w 80699"/>
                <a:gd name="connsiteY15" fmla="*/ 152747 h 174606"/>
                <a:gd name="connsiteX16" fmla="*/ 62417 w 80699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699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92" y="33855"/>
                  </a:lnTo>
                  <a:lnTo>
                    <a:pt x="42392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81" y="174606"/>
                    <a:pt x="60608" y="174606"/>
                  </a:cubicBezTo>
                  <a:cubicBezTo>
                    <a:pt x="67435" y="174628"/>
                    <a:pt x="74220" y="173547"/>
                    <a:pt x="80700" y="171407"/>
                  </a:cubicBezTo>
                  <a:lnTo>
                    <a:pt x="80700" y="152747"/>
                  </a:lnTo>
                  <a:cubicBezTo>
                    <a:pt x="74809" y="154736"/>
                    <a:pt x="68637" y="155771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2E890FE-3A94-982B-C984-6188536A9E29}"/>
                </a:ext>
              </a:extLst>
            </p:cNvPr>
            <p:cNvSpPr/>
            <p:nvPr/>
          </p:nvSpPr>
          <p:spPr>
            <a:xfrm>
              <a:off x="3132735" y="778206"/>
              <a:ext cx="80364" cy="174606"/>
            </a:xfrm>
            <a:custGeom>
              <a:avLst/>
              <a:gdLst>
                <a:gd name="connsiteX0" fmla="*/ 62416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6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100" y="174621"/>
                    <a:pt x="73884" y="173541"/>
                    <a:pt x="80365" y="171407"/>
                  </a:cubicBezTo>
                  <a:lnTo>
                    <a:pt x="80365" y="152747"/>
                  </a:lnTo>
                  <a:cubicBezTo>
                    <a:pt x="74579" y="154695"/>
                    <a:pt x="68523" y="155729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EB11729F-3EAB-A6A3-545E-BE3DF74A6426}"/>
                </a:ext>
              </a:extLst>
            </p:cNvPr>
            <p:cNvSpPr/>
            <p:nvPr/>
          </p:nvSpPr>
          <p:spPr>
            <a:xfrm>
              <a:off x="1945883" y="1075703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345 w 128717"/>
                <a:gd name="connsiteY6" fmla="*/ 101698 h 144350"/>
                <a:gd name="connsiteX7" fmla="*/ 68109 w 128717"/>
                <a:gd name="connsiteY7" fmla="*/ 125957 h 144350"/>
                <a:gd name="connsiteX8" fmla="*/ 23038 w 128717"/>
                <a:gd name="connsiteY8" fmla="*/ 76574 h 144350"/>
                <a:gd name="connsiteX9" fmla="*/ 128717 w 128717"/>
                <a:gd name="connsiteY9" fmla="*/ 76574 h 144350"/>
                <a:gd name="connsiteX10" fmla="*/ 23841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12" y="0"/>
                    <a:pt x="65698" y="0"/>
                  </a:cubicBezTo>
                  <a:cubicBezTo>
                    <a:pt x="27056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28" y="144350"/>
                    <a:pt x="67841" y="144350"/>
                  </a:cubicBezTo>
                  <a:cubicBezTo>
                    <a:pt x="99719" y="144350"/>
                    <a:pt x="122489" y="129689"/>
                    <a:pt x="127646" y="101698"/>
                  </a:cubicBezTo>
                  <a:lnTo>
                    <a:pt x="105345" y="101698"/>
                  </a:lnTo>
                  <a:cubicBezTo>
                    <a:pt x="102398" y="117959"/>
                    <a:pt x="90075" y="125957"/>
                    <a:pt x="68109" y="125957"/>
                  </a:cubicBezTo>
                  <a:cubicBezTo>
                    <a:pt x="39111" y="125957"/>
                    <a:pt x="24109" y="108629"/>
                    <a:pt x="23038" y="76574"/>
                  </a:cubicBezTo>
                  <a:lnTo>
                    <a:pt x="128717" y="76574"/>
                  </a:lnTo>
                  <a:close/>
                  <a:moveTo>
                    <a:pt x="23841" y="58713"/>
                  </a:moveTo>
                  <a:cubicBezTo>
                    <a:pt x="27860" y="33922"/>
                    <a:pt x="42861" y="18727"/>
                    <a:pt x="65698" y="18727"/>
                  </a:cubicBezTo>
                  <a:cubicBezTo>
                    <a:pt x="88535" y="18727"/>
                    <a:pt x="103737" y="30256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8E761BD-BF3C-B6CE-C374-8819AB7F71B7}"/>
                </a:ext>
              </a:extLst>
            </p:cNvPr>
            <p:cNvSpPr/>
            <p:nvPr/>
          </p:nvSpPr>
          <p:spPr>
            <a:xfrm>
              <a:off x="2819379" y="753022"/>
              <a:ext cx="30605" cy="29448"/>
            </a:xfrm>
            <a:custGeom>
              <a:avLst/>
              <a:gdLst>
                <a:gd name="connsiteX0" fmla="*/ 15336 w 30605"/>
                <a:gd name="connsiteY0" fmla="*/ 29449 h 29448"/>
                <a:gd name="connsiteX1" fmla="*/ 30606 w 30605"/>
                <a:gd name="connsiteY1" fmla="*/ 14254 h 29448"/>
                <a:gd name="connsiteX2" fmla="*/ 14290 w 30605"/>
                <a:gd name="connsiteY2" fmla="*/ 34 h 29448"/>
                <a:gd name="connsiteX3" fmla="*/ 0 w 30605"/>
                <a:gd name="connsiteY3" fmla="*/ 14254 h 29448"/>
                <a:gd name="connsiteX4" fmla="*/ 15336 w 30605"/>
                <a:gd name="connsiteY4" fmla="*/ 29449 h 2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05" h="29448">
                  <a:moveTo>
                    <a:pt x="15336" y="29449"/>
                  </a:moveTo>
                  <a:cubicBezTo>
                    <a:pt x="23769" y="29449"/>
                    <a:pt x="30606" y="22646"/>
                    <a:pt x="30606" y="14254"/>
                  </a:cubicBezTo>
                  <a:cubicBezTo>
                    <a:pt x="30046" y="5844"/>
                    <a:pt x="22741" y="-523"/>
                    <a:pt x="14290" y="34"/>
                  </a:cubicBezTo>
                  <a:cubicBezTo>
                    <a:pt x="6618" y="539"/>
                    <a:pt x="508" y="6620"/>
                    <a:pt x="0" y="14254"/>
                  </a:cubicBezTo>
                  <a:cubicBezTo>
                    <a:pt x="37" y="22657"/>
                    <a:pt x="6892" y="29449"/>
                    <a:pt x="15336" y="2944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8C9914-8C7A-9CE0-6B8F-65C9350A7A42}"/>
                </a:ext>
              </a:extLst>
            </p:cNvPr>
            <p:cNvSpPr/>
            <p:nvPr/>
          </p:nvSpPr>
          <p:spPr>
            <a:xfrm>
              <a:off x="2804646" y="812061"/>
              <a:ext cx="62483" cy="138818"/>
            </a:xfrm>
            <a:custGeom>
              <a:avLst/>
              <a:gdLst>
                <a:gd name="connsiteX0" fmla="*/ 42392 w 62483"/>
                <a:gd name="connsiteY0" fmla="*/ 121425 h 138818"/>
                <a:gd name="connsiteX1" fmla="*/ 42392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158 w 62483"/>
                <a:gd name="connsiteY4" fmla="*/ 17327 h 138818"/>
                <a:gd name="connsiteX5" fmla="*/ 20158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92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92" y="121425"/>
                  </a:moveTo>
                  <a:lnTo>
                    <a:pt x="4239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158" y="17327"/>
                  </a:lnTo>
                  <a:lnTo>
                    <a:pt x="20158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92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974BCF5-7ED2-2DCC-F781-F2ED8A61E81F}"/>
                </a:ext>
              </a:extLst>
            </p:cNvPr>
            <p:cNvSpPr/>
            <p:nvPr/>
          </p:nvSpPr>
          <p:spPr>
            <a:xfrm>
              <a:off x="2279798" y="1075303"/>
              <a:ext cx="129788" cy="144350"/>
            </a:xfrm>
            <a:custGeom>
              <a:avLst/>
              <a:gdLst>
                <a:gd name="connsiteX0" fmla="*/ 109095 w 129788"/>
                <a:gd name="connsiteY0" fmla="*/ 92235 h 144350"/>
                <a:gd name="connsiteX1" fmla="*/ 68913 w 129788"/>
                <a:gd name="connsiteY1" fmla="*/ 126356 h 144350"/>
                <a:gd name="connsiteX2" fmla="*/ 23105 w 129788"/>
                <a:gd name="connsiteY2" fmla="*/ 74041 h 144350"/>
                <a:gd name="connsiteX3" fmla="*/ 23105 w 129788"/>
                <a:gd name="connsiteY3" fmla="*/ 71908 h 144350"/>
                <a:gd name="connsiteX4" fmla="*/ 68109 w 129788"/>
                <a:gd name="connsiteY4" fmla="*/ 18594 h 144350"/>
                <a:gd name="connsiteX5" fmla="*/ 109698 w 129788"/>
                <a:gd name="connsiteY5" fmla="*/ 49849 h 144350"/>
                <a:gd name="connsiteX6" fmla="*/ 128717 w 129788"/>
                <a:gd name="connsiteY6" fmla="*/ 49849 h 144350"/>
                <a:gd name="connsiteX7" fmla="*/ 128717 w 129788"/>
                <a:gd name="connsiteY7" fmla="*/ 3199 h 144350"/>
                <a:gd name="connsiteX8" fmla="*/ 109162 w 129788"/>
                <a:gd name="connsiteY8" fmla="*/ 3199 h 144350"/>
                <a:gd name="connsiteX9" fmla="*/ 109162 w 129788"/>
                <a:gd name="connsiteY9" fmla="*/ 20593 h 144350"/>
                <a:gd name="connsiteX10" fmla="*/ 68109 w 129788"/>
                <a:gd name="connsiteY10" fmla="*/ 0 h 144350"/>
                <a:gd name="connsiteX11" fmla="*/ 0 w 129788"/>
                <a:gd name="connsiteY11" fmla="*/ 71509 h 144350"/>
                <a:gd name="connsiteX12" fmla="*/ 0 w 129788"/>
                <a:gd name="connsiteY12" fmla="*/ 73641 h 144350"/>
                <a:gd name="connsiteX13" fmla="*/ 68645 w 129788"/>
                <a:gd name="connsiteY13" fmla="*/ 144350 h 144350"/>
                <a:gd name="connsiteX14" fmla="*/ 129789 w 129788"/>
                <a:gd name="connsiteY14" fmla="*/ 91835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788" h="144350">
                  <a:moveTo>
                    <a:pt x="109095" y="92235"/>
                  </a:moveTo>
                  <a:cubicBezTo>
                    <a:pt x="106952" y="114894"/>
                    <a:pt x="89004" y="126356"/>
                    <a:pt x="68913" y="126356"/>
                  </a:cubicBezTo>
                  <a:cubicBezTo>
                    <a:pt x="42125" y="126356"/>
                    <a:pt x="23105" y="108496"/>
                    <a:pt x="23105" y="74041"/>
                  </a:cubicBezTo>
                  <a:lnTo>
                    <a:pt x="23105" y="71908"/>
                  </a:lnTo>
                  <a:cubicBezTo>
                    <a:pt x="23105" y="39120"/>
                    <a:pt x="42660" y="18594"/>
                    <a:pt x="68109" y="18594"/>
                  </a:cubicBezTo>
                  <a:cubicBezTo>
                    <a:pt x="92017" y="18594"/>
                    <a:pt x="104608" y="30923"/>
                    <a:pt x="109698" y="49849"/>
                  </a:cubicBezTo>
                  <a:lnTo>
                    <a:pt x="128717" y="49849"/>
                  </a:lnTo>
                  <a:lnTo>
                    <a:pt x="128717" y="3199"/>
                  </a:lnTo>
                  <a:lnTo>
                    <a:pt x="109162" y="3199"/>
                  </a:lnTo>
                  <a:lnTo>
                    <a:pt x="109162" y="20593"/>
                  </a:lnTo>
                  <a:cubicBezTo>
                    <a:pt x="103536" y="9064"/>
                    <a:pt x="91750" y="0"/>
                    <a:pt x="68109" y="0"/>
                  </a:cubicBezTo>
                  <a:cubicBezTo>
                    <a:pt x="30606" y="0"/>
                    <a:pt x="0" y="28857"/>
                    <a:pt x="0" y="71509"/>
                  </a:cubicBezTo>
                  <a:lnTo>
                    <a:pt x="0" y="73641"/>
                  </a:lnTo>
                  <a:cubicBezTo>
                    <a:pt x="0" y="117159"/>
                    <a:pt x="29534" y="144350"/>
                    <a:pt x="68645" y="144350"/>
                  </a:cubicBezTo>
                  <a:cubicBezTo>
                    <a:pt x="102130" y="144350"/>
                    <a:pt x="126842" y="121958"/>
                    <a:pt x="129789" y="91835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3CC04C3D-CE32-2665-02A5-FA2198AF3C8A}"/>
                </a:ext>
              </a:extLst>
            </p:cNvPr>
            <p:cNvSpPr/>
            <p:nvPr/>
          </p:nvSpPr>
          <p:spPr>
            <a:xfrm>
              <a:off x="2205729" y="1078902"/>
              <a:ext cx="62483" cy="138752"/>
            </a:xfrm>
            <a:custGeom>
              <a:avLst/>
              <a:gdLst>
                <a:gd name="connsiteX0" fmla="*/ 42325 w 62483"/>
                <a:gd name="connsiteY0" fmla="*/ 121425 h 138752"/>
                <a:gd name="connsiteX1" fmla="*/ 42325 w 62483"/>
                <a:gd name="connsiteY1" fmla="*/ 0 h 138752"/>
                <a:gd name="connsiteX2" fmla="*/ 0 w 62483"/>
                <a:gd name="connsiteY2" fmla="*/ 0 h 138752"/>
                <a:gd name="connsiteX3" fmla="*/ 0 w 62483"/>
                <a:gd name="connsiteY3" fmla="*/ 17327 h 138752"/>
                <a:gd name="connsiteX4" fmla="*/ 20091 w 62483"/>
                <a:gd name="connsiteY4" fmla="*/ 17327 h 138752"/>
                <a:gd name="connsiteX5" fmla="*/ 20091 w 62483"/>
                <a:gd name="connsiteY5" fmla="*/ 121425 h 138752"/>
                <a:gd name="connsiteX6" fmla="*/ 536 w 62483"/>
                <a:gd name="connsiteY6" fmla="*/ 121425 h 138752"/>
                <a:gd name="connsiteX7" fmla="*/ 536 w 62483"/>
                <a:gd name="connsiteY7" fmla="*/ 138752 h 138752"/>
                <a:gd name="connsiteX8" fmla="*/ 62483 w 62483"/>
                <a:gd name="connsiteY8" fmla="*/ 138752 h 138752"/>
                <a:gd name="connsiteX9" fmla="*/ 62483 w 62483"/>
                <a:gd name="connsiteY9" fmla="*/ 121425 h 138752"/>
                <a:gd name="connsiteX10" fmla="*/ 42325 w 62483"/>
                <a:gd name="connsiteY10" fmla="*/ 121425 h 13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752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752"/>
                  </a:lnTo>
                  <a:lnTo>
                    <a:pt x="62483" y="138752"/>
                  </a:lnTo>
                  <a:lnTo>
                    <a:pt x="62483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9CDBD09-A362-2B16-17A4-11D4CA63AB58}"/>
                </a:ext>
              </a:extLst>
            </p:cNvPr>
            <p:cNvSpPr/>
            <p:nvPr/>
          </p:nvSpPr>
          <p:spPr>
            <a:xfrm>
              <a:off x="2220462" y="1019121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1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3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06B885D0-A4FC-C83C-5DDD-A95CC31B68A6}"/>
                </a:ext>
              </a:extLst>
            </p:cNvPr>
            <p:cNvSpPr/>
            <p:nvPr/>
          </p:nvSpPr>
          <p:spPr>
            <a:xfrm>
              <a:off x="2431017" y="1075703"/>
              <a:ext cx="129788" cy="141950"/>
            </a:xfrm>
            <a:custGeom>
              <a:avLst/>
              <a:gdLst>
                <a:gd name="connsiteX0" fmla="*/ 111037 w 129788"/>
                <a:gd name="connsiteY0" fmla="*/ 124624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624 h 141950"/>
                <a:gd name="connsiteX15" fmla="*/ 88736 w 129788"/>
                <a:gd name="connsiteY15" fmla="*/ 93168 h 141950"/>
                <a:gd name="connsiteX16" fmla="*/ 47750 w 129788"/>
                <a:gd name="connsiteY16" fmla="*/ 126490 h 141950"/>
                <a:gd name="connsiteX17" fmla="*/ 22234 w 129788"/>
                <a:gd name="connsiteY17" fmla="*/ 103031 h 141950"/>
                <a:gd name="connsiteX18" fmla="*/ 69984 w 129788"/>
                <a:gd name="connsiteY18" fmla="*/ 75507 h 141950"/>
                <a:gd name="connsiteX19" fmla="*/ 88736 w 129788"/>
                <a:gd name="connsiteY19" fmla="*/ 75507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624"/>
                  </a:moveTo>
                  <a:lnTo>
                    <a:pt x="111037" y="49916"/>
                  </a:lnTo>
                  <a:cubicBezTo>
                    <a:pt x="111037" y="9930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182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485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624"/>
                  </a:lnTo>
                  <a:close/>
                  <a:moveTo>
                    <a:pt x="88736" y="93168"/>
                  </a:moveTo>
                  <a:cubicBezTo>
                    <a:pt x="88736" y="114494"/>
                    <a:pt x="70520" y="126490"/>
                    <a:pt x="47750" y="126490"/>
                  </a:cubicBezTo>
                  <a:cubicBezTo>
                    <a:pt x="28664" y="126490"/>
                    <a:pt x="22234" y="115827"/>
                    <a:pt x="22234" y="103031"/>
                  </a:cubicBezTo>
                  <a:cubicBezTo>
                    <a:pt x="22234" y="83038"/>
                    <a:pt x="42325" y="75507"/>
                    <a:pt x="69984" y="75507"/>
                  </a:cubicBezTo>
                  <a:lnTo>
                    <a:pt x="88736" y="7550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B1AD63A9-1465-1568-FCE6-6633CD29708D}"/>
                </a:ext>
              </a:extLst>
            </p:cNvPr>
            <p:cNvSpPr/>
            <p:nvPr/>
          </p:nvSpPr>
          <p:spPr>
            <a:xfrm>
              <a:off x="2094691" y="1075703"/>
              <a:ext cx="92821" cy="141950"/>
            </a:xfrm>
            <a:custGeom>
              <a:avLst/>
              <a:gdLst>
                <a:gd name="connsiteX0" fmla="*/ 92821 w 92821"/>
                <a:gd name="connsiteY0" fmla="*/ 21926 h 141950"/>
                <a:gd name="connsiteX1" fmla="*/ 92821 w 92821"/>
                <a:gd name="connsiteY1" fmla="*/ 0 h 141950"/>
                <a:gd name="connsiteX2" fmla="*/ 42392 w 92821"/>
                <a:gd name="connsiteY2" fmla="*/ 29123 h 141950"/>
                <a:gd name="connsiteX3" fmla="*/ 42392 w 92821"/>
                <a:gd name="connsiteY3" fmla="*/ 3199 h 141950"/>
                <a:gd name="connsiteX4" fmla="*/ 0 w 92821"/>
                <a:gd name="connsiteY4" fmla="*/ 3199 h 141950"/>
                <a:gd name="connsiteX5" fmla="*/ 0 w 92821"/>
                <a:gd name="connsiteY5" fmla="*/ 20526 h 141950"/>
                <a:gd name="connsiteX6" fmla="*/ 20091 w 92821"/>
                <a:gd name="connsiteY6" fmla="*/ 20526 h 141950"/>
                <a:gd name="connsiteX7" fmla="*/ 20091 w 92821"/>
                <a:gd name="connsiteY7" fmla="*/ 124624 h 141950"/>
                <a:gd name="connsiteX8" fmla="*/ 536 w 92821"/>
                <a:gd name="connsiteY8" fmla="*/ 124624 h 141950"/>
                <a:gd name="connsiteX9" fmla="*/ 536 w 92821"/>
                <a:gd name="connsiteY9" fmla="*/ 141951 h 141950"/>
                <a:gd name="connsiteX10" fmla="*/ 63823 w 92821"/>
                <a:gd name="connsiteY10" fmla="*/ 141951 h 141950"/>
                <a:gd name="connsiteX11" fmla="*/ 63823 w 92821"/>
                <a:gd name="connsiteY11" fmla="*/ 124624 h 141950"/>
                <a:gd name="connsiteX12" fmla="*/ 42392 w 92821"/>
                <a:gd name="connsiteY12" fmla="*/ 124624 h 141950"/>
                <a:gd name="connsiteX13" fmla="*/ 42392 w 92821"/>
                <a:gd name="connsiteY13" fmla="*/ 65377 h 141950"/>
                <a:gd name="connsiteX14" fmla="*/ 92821 w 92821"/>
                <a:gd name="connsiteY14" fmla="*/ 21926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821" h="141950">
                  <a:moveTo>
                    <a:pt x="92821" y="21926"/>
                  </a:moveTo>
                  <a:lnTo>
                    <a:pt x="92821" y="0"/>
                  </a:lnTo>
                  <a:cubicBezTo>
                    <a:pt x="63823" y="0"/>
                    <a:pt x="48821" y="14395"/>
                    <a:pt x="42392" y="29123"/>
                  </a:cubicBezTo>
                  <a:lnTo>
                    <a:pt x="42392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624"/>
                  </a:lnTo>
                  <a:lnTo>
                    <a:pt x="536" y="124624"/>
                  </a:lnTo>
                  <a:lnTo>
                    <a:pt x="536" y="141951"/>
                  </a:lnTo>
                  <a:lnTo>
                    <a:pt x="63823" y="141951"/>
                  </a:lnTo>
                  <a:lnTo>
                    <a:pt x="63823" y="124624"/>
                  </a:lnTo>
                  <a:lnTo>
                    <a:pt x="42392" y="124624"/>
                  </a:lnTo>
                  <a:lnTo>
                    <a:pt x="42392" y="65377"/>
                  </a:lnTo>
                  <a:cubicBezTo>
                    <a:pt x="42392" y="30923"/>
                    <a:pt x="62216" y="21926"/>
                    <a:pt x="92821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8A7447B7-9B01-F32F-6487-62781B760765}"/>
                </a:ext>
              </a:extLst>
            </p:cNvPr>
            <p:cNvSpPr/>
            <p:nvPr/>
          </p:nvSpPr>
          <p:spPr>
            <a:xfrm>
              <a:off x="3225957" y="808862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412 w 128717"/>
                <a:gd name="connsiteY6" fmla="*/ 101698 h 144350"/>
                <a:gd name="connsiteX7" fmla="*/ 68109 w 128717"/>
                <a:gd name="connsiteY7" fmla="*/ 125957 h 144350"/>
                <a:gd name="connsiteX8" fmla="*/ 23105 w 128717"/>
                <a:gd name="connsiteY8" fmla="*/ 76574 h 144350"/>
                <a:gd name="connsiteX9" fmla="*/ 128717 w 128717"/>
                <a:gd name="connsiteY9" fmla="*/ 76574 h 144350"/>
                <a:gd name="connsiteX10" fmla="*/ 23909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79" y="0"/>
                    <a:pt x="65698" y="0"/>
                  </a:cubicBezTo>
                  <a:cubicBezTo>
                    <a:pt x="27123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95" y="144350"/>
                    <a:pt x="67841" y="144350"/>
                  </a:cubicBezTo>
                  <a:cubicBezTo>
                    <a:pt x="99786" y="144350"/>
                    <a:pt x="122556" y="129689"/>
                    <a:pt x="127646" y="101698"/>
                  </a:cubicBezTo>
                  <a:lnTo>
                    <a:pt x="105412" y="101698"/>
                  </a:lnTo>
                  <a:cubicBezTo>
                    <a:pt x="102465" y="117959"/>
                    <a:pt x="90142" y="125957"/>
                    <a:pt x="68109" y="125957"/>
                  </a:cubicBezTo>
                  <a:cubicBezTo>
                    <a:pt x="39178" y="125957"/>
                    <a:pt x="24176" y="108629"/>
                    <a:pt x="23105" y="76574"/>
                  </a:cubicBezTo>
                  <a:lnTo>
                    <a:pt x="128717" y="76574"/>
                  </a:lnTo>
                  <a:close/>
                  <a:moveTo>
                    <a:pt x="23909" y="58713"/>
                  </a:moveTo>
                  <a:cubicBezTo>
                    <a:pt x="27927" y="33922"/>
                    <a:pt x="42928" y="18727"/>
                    <a:pt x="65698" y="18727"/>
                  </a:cubicBezTo>
                  <a:cubicBezTo>
                    <a:pt x="88468" y="18727"/>
                    <a:pt x="103804" y="30190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684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">
    <p:bg>
      <p:bgPr>
        <a:solidFill>
          <a:srgbClr val="151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EB429A94-3AC8-76C8-5EC2-9702ED83E1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" b="37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D16FF27-E21D-BEEE-F0D9-99F02EF27ED0}"/>
              </a:ext>
            </a:extLst>
          </p:cNvPr>
          <p:cNvSpPr/>
          <p:nvPr userDrawn="1"/>
        </p:nvSpPr>
        <p:spPr>
          <a:xfrm>
            <a:off x="0" y="118752"/>
            <a:ext cx="6818647" cy="6744272"/>
          </a:xfrm>
          <a:prstGeom prst="rect">
            <a:avLst/>
          </a:prstGeom>
          <a:gradFill>
            <a:gsLst>
              <a:gs pos="0">
                <a:srgbClr val="151617"/>
              </a:gs>
              <a:gs pos="100000">
                <a:srgbClr val="151617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87FCC9-62E3-4248-AC13-629A60BED709}"/>
              </a:ext>
            </a:extLst>
          </p:cNvPr>
          <p:cNvSpPr/>
          <p:nvPr userDrawn="1"/>
        </p:nvSpPr>
        <p:spPr>
          <a:xfrm>
            <a:off x="0" y="0"/>
            <a:ext cx="12192000" cy="118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CBF490-E118-1FF7-1D67-DDFB91E3B7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151" y="3477190"/>
            <a:ext cx="5789478" cy="185652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76E3FB6-47FB-FEB1-85D7-32AE0840F7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151" y="5425793"/>
            <a:ext cx="5789478" cy="9699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| Date</a:t>
            </a:r>
          </a:p>
        </p:txBody>
      </p:sp>
      <p:grpSp>
        <p:nvGrpSpPr>
          <p:cNvPr id="9" name="Graphic 11">
            <a:extLst>
              <a:ext uri="{FF2B5EF4-FFF2-40B4-BE49-F238E27FC236}">
                <a16:creationId xmlns:a16="http://schemas.microsoft.com/office/drawing/2014/main" id="{612DCFA5-CEB8-7085-10F3-59FB1683F205}"/>
              </a:ext>
            </a:extLst>
          </p:cNvPr>
          <p:cNvGrpSpPr/>
          <p:nvPr userDrawn="1"/>
        </p:nvGrpSpPr>
        <p:grpSpPr>
          <a:xfrm>
            <a:off x="682139" y="732212"/>
            <a:ext cx="4267938" cy="1157274"/>
            <a:chOff x="466296" y="500169"/>
            <a:chExt cx="2888378" cy="783199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7AE67AD-1C47-C397-DD08-4DA29CD26F23}"/>
                </a:ext>
              </a:extLst>
            </p:cNvPr>
            <p:cNvSpPr/>
            <p:nvPr/>
          </p:nvSpPr>
          <p:spPr>
            <a:xfrm>
              <a:off x="674116" y="500169"/>
              <a:ext cx="134527" cy="354810"/>
            </a:xfrm>
            <a:custGeom>
              <a:avLst/>
              <a:gdLst>
                <a:gd name="connsiteX0" fmla="*/ 77013 w 134527"/>
                <a:gd name="connsiteY0" fmla="*/ 16128 h 354810"/>
                <a:gd name="connsiteX1" fmla="*/ 67235 w 134527"/>
                <a:gd name="connsiteY1" fmla="*/ 0 h 354810"/>
                <a:gd name="connsiteX2" fmla="*/ 57524 w 134527"/>
                <a:gd name="connsiteY2" fmla="*/ 16128 h 354810"/>
                <a:gd name="connsiteX3" fmla="*/ 16605 w 134527"/>
                <a:gd name="connsiteY3" fmla="*/ 254112 h 354810"/>
                <a:gd name="connsiteX4" fmla="*/ 67235 w 134527"/>
                <a:gd name="connsiteY4" fmla="*/ 354811 h 354810"/>
                <a:gd name="connsiteX5" fmla="*/ 117932 w 134527"/>
                <a:gd name="connsiteY5" fmla="*/ 254112 h 354810"/>
                <a:gd name="connsiteX6" fmla="*/ 77013 w 134527"/>
                <a:gd name="connsiteY6" fmla="*/ 16128 h 35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527" h="354810">
                  <a:moveTo>
                    <a:pt x="77013" y="16128"/>
                  </a:moveTo>
                  <a:cubicBezTo>
                    <a:pt x="74736" y="12462"/>
                    <a:pt x="67235" y="0"/>
                    <a:pt x="67235" y="0"/>
                  </a:cubicBezTo>
                  <a:cubicBezTo>
                    <a:pt x="67235" y="0"/>
                    <a:pt x="60136" y="12462"/>
                    <a:pt x="57524" y="16128"/>
                  </a:cubicBezTo>
                  <a:cubicBezTo>
                    <a:pt x="31540" y="58380"/>
                    <a:pt x="-29202" y="157212"/>
                    <a:pt x="16605" y="254112"/>
                  </a:cubicBezTo>
                  <a:cubicBezTo>
                    <a:pt x="52502" y="330086"/>
                    <a:pt x="67235" y="354811"/>
                    <a:pt x="67235" y="354811"/>
                  </a:cubicBezTo>
                  <a:cubicBezTo>
                    <a:pt x="67235" y="354811"/>
                    <a:pt x="81969" y="330086"/>
                    <a:pt x="117932" y="254112"/>
                  </a:cubicBezTo>
                  <a:cubicBezTo>
                    <a:pt x="163740" y="157212"/>
                    <a:pt x="102930" y="58380"/>
                    <a:pt x="77013" y="16128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F965F59-2436-907D-60E9-FBEC398D5544}"/>
                </a:ext>
              </a:extLst>
            </p:cNvPr>
            <p:cNvSpPr/>
            <p:nvPr/>
          </p:nvSpPr>
          <p:spPr>
            <a:xfrm>
              <a:off x="466296" y="708030"/>
              <a:ext cx="550178" cy="575338"/>
            </a:xfrm>
            <a:custGeom>
              <a:avLst/>
              <a:gdLst>
                <a:gd name="connsiteX0" fmla="*/ 416966 w 550178"/>
                <a:gd name="connsiteY0" fmla="*/ 67110 h 575338"/>
                <a:gd name="connsiteX1" fmla="*/ 416966 w 550178"/>
                <a:gd name="connsiteY1" fmla="*/ 0 h 575338"/>
                <a:gd name="connsiteX2" fmla="*/ 317247 w 550178"/>
                <a:gd name="connsiteY2" fmla="*/ 144683 h 575338"/>
                <a:gd name="connsiteX3" fmla="*/ 290459 w 550178"/>
                <a:gd name="connsiteY3" fmla="*/ 247448 h 575338"/>
                <a:gd name="connsiteX4" fmla="*/ 290459 w 550178"/>
                <a:gd name="connsiteY4" fmla="*/ 420721 h 575338"/>
                <a:gd name="connsiteX5" fmla="*/ 370355 w 550178"/>
                <a:gd name="connsiteY5" fmla="*/ 313025 h 575338"/>
                <a:gd name="connsiteX6" fmla="*/ 417234 w 550178"/>
                <a:gd name="connsiteY6" fmla="*/ 149415 h 575338"/>
                <a:gd name="connsiteX7" fmla="*/ 417234 w 550178"/>
                <a:gd name="connsiteY7" fmla="*/ 110029 h 575338"/>
                <a:gd name="connsiteX8" fmla="*/ 467878 w 550178"/>
                <a:gd name="connsiteY8" fmla="*/ 442795 h 575338"/>
                <a:gd name="connsiteX9" fmla="*/ 133480 w 550178"/>
                <a:gd name="connsiteY9" fmla="*/ 493192 h 575338"/>
                <a:gd name="connsiteX10" fmla="*/ 82836 w 550178"/>
                <a:gd name="connsiteY10" fmla="*/ 160426 h 575338"/>
                <a:gd name="connsiteX11" fmla="*/ 133480 w 550178"/>
                <a:gd name="connsiteY11" fmla="*/ 110029 h 575338"/>
                <a:gd name="connsiteX12" fmla="*/ 133480 w 550178"/>
                <a:gd name="connsiteY12" fmla="*/ 149415 h 575338"/>
                <a:gd name="connsiteX13" fmla="*/ 180359 w 550178"/>
                <a:gd name="connsiteY13" fmla="*/ 313025 h 575338"/>
                <a:gd name="connsiteX14" fmla="*/ 259384 w 550178"/>
                <a:gd name="connsiteY14" fmla="*/ 420388 h 575338"/>
                <a:gd name="connsiteX15" fmla="*/ 259384 w 550178"/>
                <a:gd name="connsiteY15" fmla="*/ 247448 h 575338"/>
                <a:gd name="connsiteX16" fmla="*/ 232931 w 550178"/>
                <a:gd name="connsiteY16" fmla="*/ 144683 h 575338"/>
                <a:gd name="connsiteX17" fmla="*/ 133212 w 550178"/>
                <a:gd name="connsiteY17" fmla="*/ 0 h 575338"/>
                <a:gd name="connsiteX18" fmla="*/ 133212 w 550178"/>
                <a:gd name="connsiteY18" fmla="*/ 67110 h 575338"/>
                <a:gd name="connsiteX19" fmla="*/ 39457 w 550178"/>
                <a:gd name="connsiteY19" fmla="*/ 442776 h 575338"/>
                <a:gd name="connsiteX20" fmla="*/ 416966 w 550178"/>
                <a:gd name="connsiteY20" fmla="*/ 536073 h 575338"/>
                <a:gd name="connsiteX21" fmla="*/ 510721 w 550178"/>
                <a:gd name="connsiteY21" fmla="*/ 160407 h 575338"/>
                <a:gd name="connsiteX22" fmla="*/ 416966 w 550178"/>
                <a:gd name="connsiteY22" fmla="*/ 67110 h 57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0178" h="575338">
                  <a:moveTo>
                    <a:pt x="416966" y="67110"/>
                  </a:moveTo>
                  <a:lnTo>
                    <a:pt x="416966" y="0"/>
                  </a:lnTo>
                  <a:lnTo>
                    <a:pt x="317247" y="144683"/>
                  </a:lnTo>
                  <a:cubicBezTo>
                    <a:pt x="308072" y="158012"/>
                    <a:pt x="290459" y="179405"/>
                    <a:pt x="290459" y="247448"/>
                  </a:cubicBezTo>
                  <a:lnTo>
                    <a:pt x="290459" y="420721"/>
                  </a:lnTo>
                  <a:lnTo>
                    <a:pt x="370355" y="313025"/>
                  </a:lnTo>
                  <a:cubicBezTo>
                    <a:pt x="423931" y="248114"/>
                    <a:pt x="416095" y="171274"/>
                    <a:pt x="417234" y="149415"/>
                  </a:cubicBezTo>
                  <a:lnTo>
                    <a:pt x="417234" y="110029"/>
                  </a:lnTo>
                  <a:cubicBezTo>
                    <a:pt x="523561" y="188003"/>
                    <a:pt x="546235" y="336987"/>
                    <a:pt x="467878" y="442795"/>
                  </a:cubicBezTo>
                  <a:cubicBezTo>
                    <a:pt x="389522" y="548602"/>
                    <a:pt x="239806" y="571166"/>
                    <a:pt x="133480" y="493192"/>
                  </a:cubicBezTo>
                  <a:cubicBezTo>
                    <a:pt x="27153" y="415218"/>
                    <a:pt x="4479" y="266233"/>
                    <a:pt x="82836" y="160426"/>
                  </a:cubicBezTo>
                  <a:cubicBezTo>
                    <a:pt x="97079" y="141192"/>
                    <a:pt x="114152" y="124203"/>
                    <a:pt x="133480" y="110029"/>
                  </a:cubicBezTo>
                  <a:lnTo>
                    <a:pt x="133480" y="149415"/>
                  </a:lnTo>
                  <a:cubicBezTo>
                    <a:pt x="134351" y="171274"/>
                    <a:pt x="126314" y="248114"/>
                    <a:pt x="180359" y="313025"/>
                  </a:cubicBezTo>
                  <a:lnTo>
                    <a:pt x="259384" y="420388"/>
                  </a:lnTo>
                  <a:lnTo>
                    <a:pt x="259384" y="247448"/>
                  </a:lnTo>
                  <a:cubicBezTo>
                    <a:pt x="259384" y="179405"/>
                    <a:pt x="242106" y="158279"/>
                    <a:pt x="232931" y="144683"/>
                  </a:cubicBezTo>
                  <a:lnTo>
                    <a:pt x="133212" y="0"/>
                  </a:lnTo>
                  <a:lnTo>
                    <a:pt x="133212" y="67110"/>
                  </a:lnTo>
                  <a:cubicBezTo>
                    <a:pt x="3076" y="145084"/>
                    <a:pt x="-38899" y="313276"/>
                    <a:pt x="39457" y="442776"/>
                  </a:cubicBezTo>
                  <a:cubicBezTo>
                    <a:pt x="117814" y="572277"/>
                    <a:pt x="286830" y="614047"/>
                    <a:pt x="416966" y="536073"/>
                  </a:cubicBezTo>
                  <a:cubicBezTo>
                    <a:pt x="547102" y="458099"/>
                    <a:pt x="589077" y="289908"/>
                    <a:pt x="510721" y="160407"/>
                  </a:cubicBezTo>
                  <a:cubicBezTo>
                    <a:pt x="487582" y="122166"/>
                    <a:pt x="455395" y="90136"/>
                    <a:pt x="416966" y="67110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729AD86-A3F0-0C1C-FDA9-770E90506217}"/>
                </a:ext>
              </a:extLst>
            </p:cNvPr>
            <p:cNvSpPr/>
            <p:nvPr/>
          </p:nvSpPr>
          <p:spPr>
            <a:xfrm>
              <a:off x="1181883" y="1075703"/>
              <a:ext cx="137825" cy="144350"/>
            </a:xfrm>
            <a:custGeom>
              <a:avLst/>
              <a:gdLst>
                <a:gd name="connsiteX0" fmla="*/ 68913 w 137825"/>
                <a:gd name="connsiteY0" fmla="*/ 0 h 144350"/>
                <a:gd name="connsiteX1" fmla="*/ 0 w 137825"/>
                <a:gd name="connsiteY1" fmla="*/ 71242 h 144350"/>
                <a:gd name="connsiteX2" fmla="*/ 0 w 137825"/>
                <a:gd name="connsiteY2" fmla="*/ 73375 h 144350"/>
                <a:gd name="connsiteX3" fmla="*/ 68645 w 137825"/>
                <a:gd name="connsiteY3" fmla="*/ 144350 h 144350"/>
                <a:gd name="connsiteX4" fmla="*/ 137825 w 137825"/>
                <a:gd name="connsiteY4" fmla="*/ 73108 h 144350"/>
                <a:gd name="connsiteX5" fmla="*/ 137825 w 137825"/>
                <a:gd name="connsiteY5" fmla="*/ 70909 h 144350"/>
                <a:gd name="connsiteX6" fmla="*/ 68913 w 137825"/>
                <a:gd name="connsiteY6" fmla="*/ 0 h 144350"/>
                <a:gd name="connsiteX7" fmla="*/ 114788 w 137825"/>
                <a:gd name="connsiteY7" fmla="*/ 73308 h 144350"/>
                <a:gd name="connsiteX8" fmla="*/ 68913 w 137825"/>
                <a:gd name="connsiteY8" fmla="*/ 125890 h 144350"/>
                <a:gd name="connsiteX9" fmla="*/ 23105 w 137825"/>
                <a:gd name="connsiteY9" fmla="*/ 73308 h 144350"/>
                <a:gd name="connsiteX10" fmla="*/ 23105 w 137825"/>
                <a:gd name="connsiteY10" fmla="*/ 71175 h 144350"/>
                <a:gd name="connsiteX11" fmla="*/ 68913 w 137825"/>
                <a:gd name="connsiteY11" fmla="*/ 18394 h 144350"/>
                <a:gd name="connsiteX12" fmla="*/ 114788 w 137825"/>
                <a:gd name="connsiteY12" fmla="*/ 71709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825" h="144350">
                  <a:moveTo>
                    <a:pt x="68913" y="0"/>
                  </a:moveTo>
                  <a:cubicBezTo>
                    <a:pt x="29266" y="0"/>
                    <a:pt x="0" y="29390"/>
                    <a:pt x="0" y="71242"/>
                  </a:cubicBezTo>
                  <a:lnTo>
                    <a:pt x="0" y="73375"/>
                  </a:lnTo>
                  <a:cubicBezTo>
                    <a:pt x="0" y="114227"/>
                    <a:pt x="28730" y="144350"/>
                    <a:pt x="68645" y="144350"/>
                  </a:cubicBezTo>
                  <a:cubicBezTo>
                    <a:pt x="108559" y="144350"/>
                    <a:pt x="137825" y="115294"/>
                    <a:pt x="137825" y="73108"/>
                  </a:cubicBezTo>
                  <a:lnTo>
                    <a:pt x="137825" y="70909"/>
                  </a:lnTo>
                  <a:cubicBezTo>
                    <a:pt x="137825" y="29123"/>
                    <a:pt x="108626" y="0"/>
                    <a:pt x="68913" y="0"/>
                  </a:cubicBezTo>
                  <a:close/>
                  <a:moveTo>
                    <a:pt x="114788" y="73308"/>
                  </a:moveTo>
                  <a:cubicBezTo>
                    <a:pt x="114788" y="104830"/>
                    <a:pt x="97107" y="125890"/>
                    <a:pt x="68913" y="125890"/>
                  </a:cubicBezTo>
                  <a:cubicBezTo>
                    <a:pt x="40718" y="125890"/>
                    <a:pt x="23105" y="105364"/>
                    <a:pt x="23105" y="73308"/>
                  </a:cubicBezTo>
                  <a:lnTo>
                    <a:pt x="23105" y="71175"/>
                  </a:lnTo>
                  <a:cubicBezTo>
                    <a:pt x="23105" y="39186"/>
                    <a:pt x="40785" y="18394"/>
                    <a:pt x="68913" y="18394"/>
                  </a:cubicBezTo>
                  <a:cubicBezTo>
                    <a:pt x="97040" y="18394"/>
                    <a:pt x="114788" y="39186"/>
                    <a:pt x="114788" y="7170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E2B3AAA-3140-6D2C-B3E6-4AE2842B49D6}"/>
                </a:ext>
              </a:extLst>
            </p:cNvPr>
            <p:cNvSpPr/>
            <p:nvPr/>
          </p:nvSpPr>
          <p:spPr>
            <a:xfrm>
              <a:off x="1333371" y="1010641"/>
              <a:ext cx="78556" cy="207079"/>
            </a:xfrm>
            <a:custGeom>
              <a:avLst/>
              <a:gdLst>
                <a:gd name="connsiteX0" fmla="*/ 62751 w 78556"/>
                <a:gd name="connsiteY0" fmla="*/ 18411 h 207079"/>
                <a:gd name="connsiteX1" fmla="*/ 78556 w 78556"/>
                <a:gd name="connsiteY1" fmla="*/ 21344 h 207079"/>
                <a:gd name="connsiteX2" fmla="*/ 78556 w 78556"/>
                <a:gd name="connsiteY2" fmla="*/ 2683 h 207079"/>
                <a:gd name="connsiteX3" fmla="*/ 61948 w 78556"/>
                <a:gd name="connsiteY3" fmla="*/ 18 h 207079"/>
                <a:gd name="connsiteX4" fmla="*/ 20091 w 78556"/>
                <a:gd name="connsiteY4" fmla="*/ 44869 h 207079"/>
                <a:gd name="connsiteX5" fmla="*/ 20091 w 78556"/>
                <a:gd name="connsiteY5" fmla="*/ 68327 h 207079"/>
                <a:gd name="connsiteX6" fmla="*/ 0 w 78556"/>
                <a:gd name="connsiteY6" fmla="*/ 68327 h 207079"/>
                <a:gd name="connsiteX7" fmla="*/ 0 w 78556"/>
                <a:gd name="connsiteY7" fmla="*/ 85655 h 207079"/>
                <a:gd name="connsiteX8" fmla="*/ 20091 w 78556"/>
                <a:gd name="connsiteY8" fmla="*/ 85655 h 207079"/>
                <a:gd name="connsiteX9" fmla="*/ 20091 w 78556"/>
                <a:gd name="connsiteY9" fmla="*/ 189752 h 207079"/>
                <a:gd name="connsiteX10" fmla="*/ 536 w 78556"/>
                <a:gd name="connsiteY10" fmla="*/ 189752 h 207079"/>
                <a:gd name="connsiteX11" fmla="*/ 536 w 78556"/>
                <a:gd name="connsiteY11" fmla="*/ 207079 h 207079"/>
                <a:gd name="connsiteX12" fmla="*/ 67506 w 78556"/>
                <a:gd name="connsiteY12" fmla="*/ 207079 h 207079"/>
                <a:gd name="connsiteX13" fmla="*/ 67506 w 78556"/>
                <a:gd name="connsiteY13" fmla="*/ 189752 h 207079"/>
                <a:gd name="connsiteX14" fmla="*/ 42258 w 78556"/>
                <a:gd name="connsiteY14" fmla="*/ 189752 h 207079"/>
                <a:gd name="connsiteX15" fmla="*/ 42258 w 78556"/>
                <a:gd name="connsiteY15" fmla="*/ 85588 h 207079"/>
                <a:gd name="connsiteX16" fmla="*/ 76614 w 78556"/>
                <a:gd name="connsiteY16" fmla="*/ 85588 h 207079"/>
                <a:gd name="connsiteX17" fmla="*/ 76614 w 78556"/>
                <a:gd name="connsiteY17" fmla="*/ 68261 h 207079"/>
                <a:gd name="connsiteX18" fmla="*/ 42258 w 78556"/>
                <a:gd name="connsiteY18" fmla="*/ 68261 h 207079"/>
                <a:gd name="connsiteX19" fmla="*/ 42258 w 78556"/>
                <a:gd name="connsiteY19" fmla="*/ 42670 h 207079"/>
                <a:gd name="connsiteX20" fmla="*/ 62751 w 78556"/>
                <a:gd name="connsiteY20" fmla="*/ 18411 h 2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556" h="207079">
                  <a:moveTo>
                    <a:pt x="62751" y="18411"/>
                  </a:moveTo>
                  <a:cubicBezTo>
                    <a:pt x="68168" y="18277"/>
                    <a:pt x="73552" y="19276"/>
                    <a:pt x="78556" y="21344"/>
                  </a:cubicBezTo>
                  <a:lnTo>
                    <a:pt x="78556" y="2683"/>
                  </a:lnTo>
                  <a:cubicBezTo>
                    <a:pt x="73238" y="764"/>
                    <a:pt x="67603" y="-140"/>
                    <a:pt x="61948" y="18"/>
                  </a:cubicBezTo>
                  <a:cubicBezTo>
                    <a:pt x="34021" y="18"/>
                    <a:pt x="20091" y="16279"/>
                    <a:pt x="20091" y="44869"/>
                  </a:cubicBezTo>
                  <a:lnTo>
                    <a:pt x="20091" y="68327"/>
                  </a:lnTo>
                  <a:lnTo>
                    <a:pt x="0" y="68327"/>
                  </a:lnTo>
                  <a:lnTo>
                    <a:pt x="0" y="85655"/>
                  </a:lnTo>
                  <a:lnTo>
                    <a:pt x="20091" y="85655"/>
                  </a:lnTo>
                  <a:lnTo>
                    <a:pt x="20091" y="189752"/>
                  </a:lnTo>
                  <a:lnTo>
                    <a:pt x="536" y="189752"/>
                  </a:lnTo>
                  <a:lnTo>
                    <a:pt x="536" y="207079"/>
                  </a:lnTo>
                  <a:lnTo>
                    <a:pt x="67506" y="207079"/>
                  </a:lnTo>
                  <a:lnTo>
                    <a:pt x="67506" y="189752"/>
                  </a:lnTo>
                  <a:lnTo>
                    <a:pt x="42258" y="189752"/>
                  </a:lnTo>
                  <a:lnTo>
                    <a:pt x="42258" y="85588"/>
                  </a:lnTo>
                  <a:lnTo>
                    <a:pt x="76614" y="85588"/>
                  </a:lnTo>
                  <a:lnTo>
                    <a:pt x="76614" y="68261"/>
                  </a:lnTo>
                  <a:lnTo>
                    <a:pt x="42258" y="68261"/>
                  </a:lnTo>
                  <a:lnTo>
                    <a:pt x="42258" y="42670"/>
                  </a:lnTo>
                  <a:cubicBezTo>
                    <a:pt x="42325" y="28008"/>
                    <a:pt x="47951" y="18411"/>
                    <a:pt x="62751" y="1841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C3466AF-FFAA-E541-634E-8C2AC8507F51}"/>
                </a:ext>
              </a:extLst>
            </p:cNvPr>
            <p:cNvSpPr/>
            <p:nvPr/>
          </p:nvSpPr>
          <p:spPr>
            <a:xfrm>
              <a:off x="1697155" y="1075623"/>
              <a:ext cx="236874" cy="142030"/>
            </a:xfrm>
            <a:custGeom>
              <a:avLst/>
              <a:gdLst>
                <a:gd name="connsiteX0" fmla="*/ 217252 w 236874"/>
                <a:gd name="connsiteY0" fmla="*/ 124703 h 142030"/>
                <a:gd name="connsiteX1" fmla="*/ 217252 w 236874"/>
                <a:gd name="connsiteY1" fmla="*/ 55594 h 142030"/>
                <a:gd name="connsiteX2" fmla="*/ 170842 w 236874"/>
                <a:gd name="connsiteY2" fmla="*/ 80 h 142030"/>
                <a:gd name="connsiteX3" fmla="*/ 124431 w 236874"/>
                <a:gd name="connsiteY3" fmla="*/ 28403 h 142030"/>
                <a:gd name="connsiteX4" fmla="*/ 83445 w 236874"/>
                <a:gd name="connsiteY4" fmla="*/ 80 h 142030"/>
                <a:gd name="connsiteX5" fmla="*/ 42392 w 236874"/>
                <a:gd name="connsiteY5" fmla="*/ 25471 h 142030"/>
                <a:gd name="connsiteX6" fmla="*/ 42392 w 236874"/>
                <a:gd name="connsiteY6" fmla="*/ 3279 h 142030"/>
                <a:gd name="connsiteX7" fmla="*/ 0 w 236874"/>
                <a:gd name="connsiteY7" fmla="*/ 3279 h 142030"/>
                <a:gd name="connsiteX8" fmla="*/ 0 w 236874"/>
                <a:gd name="connsiteY8" fmla="*/ 20606 h 142030"/>
                <a:gd name="connsiteX9" fmla="*/ 20091 w 236874"/>
                <a:gd name="connsiteY9" fmla="*/ 20606 h 142030"/>
                <a:gd name="connsiteX10" fmla="*/ 20091 w 236874"/>
                <a:gd name="connsiteY10" fmla="*/ 124703 h 142030"/>
                <a:gd name="connsiteX11" fmla="*/ 469 w 236874"/>
                <a:gd name="connsiteY11" fmla="*/ 124703 h 142030"/>
                <a:gd name="connsiteX12" fmla="*/ 469 w 236874"/>
                <a:gd name="connsiteY12" fmla="*/ 142031 h 142030"/>
                <a:gd name="connsiteX13" fmla="*/ 62417 w 236874"/>
                <a:gd name="connsiteY13" fmla="*/ 142031 h 142030"/>
                <a:gd name="connsiteX14" fmla="*/ 62417 w 236874"/>
                <a:gd name="connsiteY14" fmla="*/ 124703 h 142030"/>
                <a:gd name="connsiteX15" fmla="*/ 42325 w 236874"/>
                <a:gd name="connsiteY15" fmla="*/ 124703 h 142030"/>
                <a:gd name="connsiteX16" fmla="*/ 42325 w 236874"/>
                <a:gd name="connsiteY16" fmla="*/ 56660 h 142030"/>
                <a:gd name="connsiteX17" fmla="*/ 75184 w 236874"/>
                <a:gd name="connsiteY17" fmla="*/ 19398 h 142030"/>
                <a:gd name="connsiteX18" fmla="*/ 78556 w 236874"/>
                <a:gd name="connsiteY18" fmla="*/ 19340 h 142030"/>
                <a:gd name="connsiteX19" fmla="*/ 107488 w 236874"/>
                <a:gd name="connsiteY19" fmla="*/ 53995 h 142030"/>
                <a:gd name="connsiteX20" fmla="*/ 107488 w 236874"/>
                <a:gd name="connsiteY20" fmla="*/ 124703 h 142030"/>
                <a:gd name="connsiteX21" fmla="*/ 87397 w 236874"/>
                <a:gd name="connsiteY21" fmla="*/ 124703 h 142030"/>
                <a:gd name="connsiteX22" fmla="*/ 87397 w 236874"/>
                <a:gd name="connsiteY22" fmla="*/ 142031 h 142030"/>
                <a:gd name="connsiteX23" fmla="*/ 149880 w 236874"/>
                <a:gd name="connsiteY23" fmla="*/ 142031 h 142030"/>
                <a:gd name="connsiteX24" fmla="*/ 149880 w 236874"/>
                <a:gd name="connsiteY24" fmla="*/ 124703 h 142030"/>
                <a:gd name="connsiteX25" fmla="*/ 129789 w 236874"/>
                <a:gd name="connsiteY25" fmla="*/ 124703 h 142030"/>
                <a:gd name="connsiteX26" fmla="*/ 129789 w 236874"/>
                <a:gd name="connsiteY26" fmla="*/ 56660 h 142030"/>
                <a:gd name="connsiteX27" fmla="*/ 162647 w 236874"/>
                <a:gd name="connsiteY27" fmla="*/ 19398 h 142030"/>
                <a:gd name="connsiteX28" fmla="*/ 166020 w 236874"/>
                <a:gd name="connsiteY28" fmla="*/ 19340 h 142030"/>
                <a:gd name="connsiteX29" fmla="*/ 195018 w 236874"/>
                <a:gd name="connsiteY29" fmla="*/ 53995 h 142030"/>
                <a:gd name="connsiteX30" fmla="*/ 195018 w 236874"/>
                <a:gd name="connsiteY30" fmla="*/ 124703 h 142030"/>
                <a:gd name="connsiteX31" fmla="*/ 174927 w 236874"/>
                <a:gd name="connsiteY31" fmla="*/ 124703 h 142030"/>
                <a:gd name="connsiteX32" fmla="*/ 174927 w 236874"/>
                <a:gd name="connsiteY32" fmla="*/ 142031 h 142030"/>
                <a:gd name="connsiteX33" fmla="*/ 236875 w 236874"/>
                <a:gd name="connsiteY33" fmla="*/ 142031 h 142030"/>
                <a:gd name="connsiteX34" fmla="*/ 236875 w 236874"/>
                <a:gd name="connsiteY34" fmla="*/ 124703 h 14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6874" h="142030">
                  <a:moveTo>
                    <a:pt x="217252" y="124703"/>
                  </a:moveTo>
                  <a:lnTo>
                    <a:pt x="217252" y="55594"/>
                  </a:lnTo>
                  <a:cubicBezTo>
                    <a:pt x="217252" y="15008"/>
                    <a:pt x="195822" y="80"/>
                    <a:pt x="170842" y="80"/>
                  </a:cubicBezTo>
                  <a:cubicBezTo>
                    <a:pt x="151216" y="-37"/>
                    <a:pt x="133224" y="10943"/>
                    <a:pt x="124431" y="28403"/>
                  </a:cubicBezTo>
                  <a:cubicBezTo>
                    <a:pt x="119029" y="10642"/>
                    <a:pt x="102057" y="-1087"/>
                    <a:pt x="83445" y="80"/>
                  </a:cubicBezTo>
                  <a:cubicBezTo>
                    <a:pt x="65852" y="-525"/>
                    <a:pt x="49635" y="9505"/>
                    <a:pt x="42392" y="25471"/>
                  </a:cubicBezTo>
                  <a:lnTo>
                    <a:pt x="42392" y="3279"/>
                  </a:lnTo>
                  <a:lnTo>
                    <a:pt x="0" y="3279"/>
                  </a:lnTo>
                  <a:lnTo>
                    <a:pt x="0" y="20606"/>
                  </a:lnTo>
                  <a:lnTo>
                    <a:pt x="20091" y="20606"/>
                  </a:lnTo>
                  <a:lnTo>
                    <a:pt x="20091" y="124703"/>
                  </a:lnTo>
                  <a:lnTo>
                    <a:pt x="469" y="124703"/>
                  </a:lnTo>
                  <a:lnTo>
                    <a:pt x="469" y="142031"/>
                  </a:lnTo>
                  <a:lnTo>
                    <a:pt x="62417" y="142031"/>
                  </a:lnTo>
                  <a:lnTo>
                    <a:pt x="62417" y="124703"/>
                  </a:lnTo>
                  <a:lnTo>
                    <a:pt x="42325" y="124703"/>
                  </a:lnTo>
                  <a:lnTo>
                    <a:pt x="42325" y="56660"/>
                  </a:lnTo>
                  <a:cubicBezTo>
                    <a:pt x="41059" y="37341"/>
                    <a:pt x="55770" y="20658"/>
                    <a:pt x="75184" y="19398"/>
                  </a:cubicBezTo>
                  <a:cubicBezTo>
                    <a:pt x="76306" y="19325"/>
                    <a:pt x="77432" y="19306"/>
                    <a:pt x="78556" y="19340"/>
                  </a:cubicBezTo>
                  <a:cubicBezTo>
                    <a:pt x="97844" y="19340"/>
                    <a:pt x="107488" y="29470"/>
                    <a:pt x="107488" y="53995"/>
                  </a:cubicBezTo>
                  <a:lnTo>
                    <a:pt x="107488" y="124703"/>
                  </a:lnTo>
                  <a:lnTo>
                    <a:pt x="87397" y="124703"/>
                  </a:lnTo>
                  <a:lnTo>
                    <a:pt x="87397" y="142031"/>
                  </a:lnTo>
                  <a:lnTo>
                    <a:pt x="149880" y="142031"/>
                  </a:lnTo>
                  <a:lnTo>
                    <a:pt x="149880" y="124703"/>
                  </a:lnTo>
                  <a:lnTo>
                    <a:pt x="129789" y="124703"/>
                  </a:lnTo>
                  <a:lnTo>
                    <a:pt x="129789" y="56660"/>
                  </a:lnTo>
                  <a:cubicBezTo>
                    <a:pt x="128522" y="37341"/>
                    <a:pt x="143233" y="20658"/>
                    <a:pt x="162647" y="19398"/>
                  </a:cubicBezTo>
                  <a:cubicBezTo>
                    <a:pt x="163770" y="19325"/>
                    <a:pt x="164895" y="19306"/>
                    <a:pt x="166020" y="19340"/>
                  </a:cubicBezTo>
                  <a:cubicBezTo>
                    <a:pt x="185307" y="19340"/>
                    <a:pt x="195018" y="29470"/>
                    <a:pt x="195018" y="53995"/>
                  </a:cubicBezTo>
                  <a:lnTo>
                    <a:pt x="195018" y="124703"/>
                  </a:lnTo>
                  <a:lnTo>
                    <a:pt x="174927" y="124703"/>
                  </a:lnTo>
                  <a:lnTo>
                    <a:pt x="174927" y="142031"/>
                  </a:lnTo>
                  <a:lnTo>
                    <a:pt x="236875" y="142031"/>
                  </a:lnTo>
                  <a:lnTo>
                    <a:pt x="236875" y="12470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43BD680-AD00-F93E-A3EC-EC70A8BCC768}"/>
                </a:ext>
              </a:extLst>
            </p:cNvPr>
            <p:cNvSpPr/>
            <p:nvPr/>
          </p:nvSpPr>
          <p:spPr>
            <a:xfrm>
              <a:off x="1477625" y="1027053"/>
              <a:ext cx="202116" cy="190600"/>
            </a:xfrm>
            <a:custGeom>
              <a:avLst/>
              <a:gdLst>
                <a:gd name="connsiteX0" fmla="*/ 183432 w 202116"/>
                <a:gd name="connsiteY0" fmla="*/ 173273 h 190600"/>
                <a:gd name="connsiteX1" fmla="*/ 116931 w 202116"/>
                <a:gd name="connsiteY1" fmla="*/ 0 h 190600"/>
                <a:gd name="connsiteX2" fmla="*/ 85789 w 202116"/>
                <a:gd name="connsiteY2" fmla="*/ 0 h 190600"/>
                <a:gd name="connsiteX3" fmla="*/ 18283 w 202116"/>
                <a:gd name="connsiteY3" fmla="*/ 173273 h 190600"/>
                <a:gd name="connsiteX4" fmla="*/ 0 w 202116"/>
                <a:gd name="connsiteY4" fmla="*/ 173273 h 190600"/>
                <a:gd name="connsiteX5" fmla="*/ 0 w 202116"/>
                <a:gd name="connsiteY5" fmla="*/ 190601 h 190600"/>
                <a:gd name="connsiteX6" fmla="*/ 61680 w 202116"/>
                <a:gd name="connsiteY6" fmla="*/ 190601 h 190600"/>
                <a:gd name="connsiteX7" fmla="*/ 61680 w 202116"/>
                <a:gd name="connsiteY7" fmla="*/ 173273 h 190600"/>
                <a:gd name="connsiteX8" fmla="*/ 40182 w 202116"/>
                <a:gd name="connsiteY8" fmla="*/ 173273 h 190600"/>
                <a:gd name="connsiteX9" fmla="*/ 58465 w 202116"/>
                <a:gd name="connsiteY9" fmla="*/ 125223 h 190600"/>
                <a:gd name="connsiteX10" fmla="*/ 141977 w 202116"/>
                <a:gd name="connsiteY10" fmla="*/ 125223 h 190600"/>
                <a:gd name="connsiteX11" fmla="*/ 160260 w 202116"/>
                <a:gd name="connsiteY11" fmla="*/ 173273 h 190600"/>
                <a:gd name="connsiteX12" fmla="*/ 139366 w 202116"/>
                <a:gd name="connsiteY12" fmla="*/ 173273 h 190600"/>
                <a:gd name="connsiteX13" fmla="*/ 139366 w 202116"/>
                <a:gd name="connsiteY13" fmla="*/ 190601 h 190600"/>
                <a:gd name="connsiteX14" fmla="*/ 202117 w 202116"/>
                <a:gd name="connsiteY14" fmla="*/ 190601 h 190600"/>
                <a:gd name="connsiteX15" fmla="*/ 202117 w 202116"/>
                <a:gd name="connsiteY15" fmla="*/ 173273 h 190600"/>
                <a:gd name="connsiteX16" fmla="*/ 65497 w 202116"/>
                <a:gd name="connsiteY16" fmla="*/ 107363 h 190600"/>
                <a:gd name="connsiteX17" fmla="*/ 99786 w 202116"/>
                <a:gd name="connsiteY17" fmla="*/ 19060 h 190600"/>
                <a:gd name="connsiteX18" fmla="*/ 100858 w 202116"/>
                <a:gd name="connsiteY18" fmla="*/ 19060 h 190600"/>
                <a:gd name="connsiteX19" fmla="*/ 135080 w 202116"/>
                <a:gd name="connsiteY19" fmla="*/ 107363 h 1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2116" h="190600">
                  <a:moveTo>
                    <a:pt x="183432" y="173273"/>
                  </a:moveTo>
                  <a:lnTo>
                    <a:pt x="116931" y="0"/>
                  </a:lnTo>
                  <a:lnTo>
                    <a:pt x="85789" y="0"/>
                  </a:lnTo>
                  <a:lnTo>
                    <a:pt x="18283" y="173273"/>
                  </a:lnTo>
                  <a:lnTo>
                    <a:pt x="0" y="173273"/>
                  </a:lnTo>
                  <a:lnTo>
                    <a:pt x="0" y="190601"/>
                  </a:lnTo>
                  <a:lnTo>
                    <a:pt x="61680" y="190601"/>
                  </a:lnTo>
                  <a:lnTo>
                    <a:pt x="61680" y="173273"/>
                  </a:lnTo>
                  <a:lnTo>
                    <a:pt x="40182" y="173273"/>
                  </a:lnTo>
                  <a:lnTo>
                    <a:pt x="58465" y="125223"/>
                  </a:lnTo>
                  <a:lnTo>
                    <a:pt x="141977" y="125223"/>
                  </a:lnTo>
                  <a:lnTo>
                    <a:pt x="160260" y="173273"/>
                  </a:lnTo>
                  <a:lnTo>
                    <a:pt x="139366" y="173273"/>
                  </a:lnTo>
                  <a:lnTo>
                    <a:pt x="139366" y="190601"/>
                  </a:lnTo>
                  <a:lnTo>
                    <a:pt x="202117" y="190601"/>
                  </a:lnTo>
                  <a:lnTo>
                    <a:pt x="202117" y="173273"/>
                  </a:lnTo>
                  <a:close/>
                  <a:moveTo>
                    <a:pt x="65497" y="107363"/>
                  </a:moveTo>
                  <a:lnTo>
                    <a:pt x="99786" y="19060"/>
                  </a:lnTo>
                  <a:lnTo>
                    <a:pt x="100858" y="19060"/>
                  </a:lnTo>
                  <a:lnTo>
                    <a:pt x="135080" y="10736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5EFE49B-8499-9D14-C560-DC7D67E1F676}"/>
                </a:ext>
              </a:extLst>
            </p:cNvPr>
            <p:cNvSpPr/>
            <p:nvPr/>
          </p:nvSpPr>
          <p:spPr>
            <a:xfrm>
              <a:off x="1175521" y="757080"/>
              <a:ext cx="170172" cy="196265"/>
            </a:xfrm>
            <a:custGeom>
              <a:avLst/>
              <a:gdLst>
                <a:gd name="connsiteX0" fmla="*/ 148072 w 170172"/>
                <a:gd name="connsiteY0" fmla="*/ 130488 h 196265"/>
                <a:gd name="connsiteX1" fmla="*/ 90142 w 170172"/>
                <a:gd name="connsiteY1" fmla="*/ 177139 h 196265"/>
                <a:gd name="connsiteX2" fmla="*/ 24176 w 170172"/>
                <a:gd name="connsiteY2" fmla="*/ 99232 h 196265"/>
                <a:gd name="connsiteX3" fmla="*/ 24176 w 170172"/>
                <a:gd name="connsiteY3" fmla="*/ 97100 h 196265"/>
                <a:gd name="connsiteX4" fmla="*/ 90410 w 170172"/>
                <a:gd name="connsiteY4" fmla="*/ 18394 h 196265"/>
                <a:gd name="connsiteX5" fmla="*/ 147268 w 170172"/>
                <a:gd name="connsiteY5" fmla="*/ 62378 h 196265"/>
                <a:gd name="connsiteX6" fmla="*/ 166824 w 170172"/>
                <a:gd name="connsiteY6" fmla="*/ 62378 h 196265"/>
                <a:gd name="connsiteX7" fmla="*/ 166824 w 170172"/>
                <a:gd name="connsiteY7" fmla="*/ 3732 h 196265"/>
                <a:gd name="connsiteX8" fmla="*/ 145929 w 170172"/>
                <a:gd name="connsiteY8" fmla="*/ 3732 h 196265"/>
                <a:gd name="connsiteX9" fmla="*/ 145929 w 170172"/>
                <a:gd name="connsiteY9" fmla="*/ 25658 h 196265"/>
                <a:gd name="connsiteX10" fmla="*/ 90946 w 170172"/>
                <a:gd name="connsiteY10" fmla="*/ 0 h 196265"/>
                <a:gd name="connsiteX11" fmla="*/ 0 w 170172"/>
                <a:gd name="connsiteY11" fmla="*/ 97433 h 196265"/>
                <a:gd name="connsiteX12" fmla="*/ 0 w 170172"/>
                <a:gd name="connsiteY12" fmla="*/ 99566 h 196265"/>
                <a:gd name="connsiteX13" fmla="*/ 89807 w 170172"/>
                <a:gd name="connsiteY13" fmla="*/ 196266 h 196265"/>
                <a:gd name="connsiteX14" fmla="*/ 170172 w 170172"/>
                <a:gd name="connsiteY14" fmla="*/ 130622 h 19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172" h="196265">
                  <a:moveTo>
                    <a:pt x="148072" y="130488"/>
                  </a:moveTo>
                  <a:cubicBezTo>
                    <a:pt x="142982" y="161744"/>
                    <a:pt x="121284" y="177139"/>
                    <a:pt x="90142" y="177139"/>
                  </a:cubicBezTo>
                  <a:cubicBezTo>
                    <a:pt x="48822" y="177139"/>
                    <a:pt x="24176" y="147816"/>
                    <a:pt x="24176" y="99232"/>
                  </a:cubicBezTo>
                  <a:lnTo>
                    <a:pt x="24176" y="97100"/>
                  </a:lnTo>
                  <a:cubicBezTo>
                    <a:pt x="24176" y="49050"/>
                    <a:pt x="50965" y="18394"/>
                    <a:pt x="90410" y="18394"/>
                  </a:cubicBezTo>
                  <a:cubicBezTo>
                    <a:pt x="119609" y="18394"/>
                    <a:pt x="139500" y="30656"/>
                    <a:pt x="147268" y="62378"/>
                  </a:cubicBezTo>
                  <a:lnTo>
                    <a:pt x="166824" y="62378"/>
                  </a:lnTo>
                  <a:lnTo>
                    <a:pt x="166824" y="3732"/>
                  </a:lnTo>
                  <a:lnTo>
                    <a:pt x="145929" y="3732"/>
                  </a:lnTo>
                  <a:lnTo>
                    <a:pt x="145929" y="25658"/>
                  </a:lnTo>
                  <a:cubicBezTo>
                    <a:pt x="136017" y="7797"/>
                    <a:pt x="115323" y="0"/>
                    <a:pt x="90946" y="0"/>
                  </a:cubicBezTo>
                  <a:cubicBezTo>
                    <a:pt x="38374" y="0"/>
                    <a:pt x="0" y="40853"/>
                    <a:pt x="0" y="97433"/>
                  </a:cubicBezTo>
                  <a:lnTo>
                    <a:pt x="0" y="99566"/>
                  </a:lnTo>
                  <a:cubicBezTo>
                    <a:pt x="201" y="158279"/>
                    <a:pt x="34222" y="196266"/>
                    <a:pt x="89807" y="196266"/>
                  </a:cubicBezTo>
                  <a:cubicBezTo>
                    <a:pt x="132669" y="196266"/>
                    <a:pt x="163475" y="174673"/>
                    <a:pt x="170172" y="13062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F155715-814F-510F-2B9D-30610319BF08}"/>
                </a:ext>
              </a:extLst>
            </p:cNvPr>
            <p:cNvSpPr/>
            <p:nvPr/>
          </p:nvSpPr>
          <p:spPr>
            <a:xfrm>
              <a:off x="1363775" y="811994"/>
              <a:ext cx="153094" cy="141220"/>
            </a:xfrm>
            <a:custGeom>
              <a:avLst/>
              <a:gdLst>
                <a:gd name="connsiteX0" fmla="*/ 133204 w 153094"/>
                <a:gd name="connsiteY0" fmla="*/ 121358 h 141220"/>
                <a:gd name="connsiteX1" fmla="*/ 133204 w 153094"/>
                <a:gd name="connsiteY1" fmla="*/ 67 h 141220"/>
                <a:gd name="connsiteX2" fmla="*/ 91348 w 153094"/>
                <a:gd name="connsiteY2" fmla="*/ 67 h 141220"/>
                <a:gd name="connsiteX3" fmla="*/ 91348 w 153094"/>
                <a:gd name="connsiteY3" fmla="*/ 17394 h 141220"/>
                <a:gd name="connsiteX4" fmla="*/ 110903 w 153094"/>
                <a:gd name="connsiteY4" fmla="*/ 17394 h 141220"/>
                <a:gd name="connsiteX5" fmla="*/ 110903 w 153094"/>
                <a:gd name="connsiteY5" fmla="*/ 83638 h 141220"/>
                <a:gd name="connsiteX6" fmla="*/ 76828 w 153094"/>
                <a:gd name="connsiteY6" fmla="*/ 121969 h 141220"/>
                <a:gd name="connsiteX7" fmla="*/ 73668 w 153094"/>
                <a:gd name="connsiteY7" fmla="*/ 122024 h 141220"/>
                <a:gd name="connsiteX8" fmla="*/ 41723 w 153094"/>
                <a:gd name="connsiteY8" fmla="*/ 86637 h 141220"/>
                <a:gd name="connsiteX9" fmla="*/ 41723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238 w 153094"/>
                <a:gd name="connsiteY15" fmla="*/ 115360 h 141220"/>
                <a:gd name="connsiteX16" fmla="*/ 111238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204" y="121358"/>
                  </a:moveTo>
                  <a:lnTo>
                    <a:pt x="133204" y="67"/>
                  </a:lnTo>
                  <a:lnTo>
                    <a:pt x="91348" y="67"/>
                  </a:lnTo>
                  <a:lnTo>
                    <a:pt x="91348" y="17394"/>
                  </a:lnTo>
                  <a:lnTo>
                    <a:pt x="110903" y="17394"/>
                  </a:lnTo>
                  <a:lnTo>
                    <a:pt x="110903" y="83638"/>
                  </a:lnTo>
                  <a:cubicBezTo>
                    <a:pt x="112130" y="103586"/>
                    <a:pt x="96875" y="120748"/>
                    <a:pt x="76828" y="121969"/>
                  </a:cubicBezTo>
                  <a:cubicBezTo>
                    <a:pt x="75776" y="122033"/>
                    <a:pt x="74721" y="122052"/>
                    <a:pt x="73668" y="122024"/>
                  </a:cubicBezTo>
                  <a:cubicBezTo>
                    <a:pt x="52237" y="122024"/>
                    <a:pt x="41723" y="111362"/>
                    <a:pt x="41723" y="86637"/>
                  </a:cubicBezTo>
                  <a:lnTo>
                    <a:pt x="41723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647" y="141218"/>
                    <a:pt x="67841" y="141218"/>
                  </a:cubicBezTo>
                  <a:cubicBezTo>
                    <a:pt x="86045" y="141416"/>
                    <a:pt x="102817" y="131422"/>
                    <a:pt x="111238" y="115360"/>
                  </a:cubicBezTo>
                  <a:lnTo>
                    <a:pt x="111238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458EBC9-6940-CBD7-3893-4B73F7FBD0B8}"/>
                </a:ext>
              </a:extLst>
            </p:cNvPr>
            <p:cNvSpPr/>
            <p:nvPr/>
          </p:nvSpPr>
          <p:spPr>
            <a:xfrm>
              <a:off x="2972474" y="811994"/>
              <a:ext cx="153094" cy="141220"/>
            </a:xfrm>
            <a:custGeom>
              <a:avLst/>
              <a:gdLst>
                <a:gd name="connsiteX0" fmla="*/ 133539 w 153094"/>
                <a:gd name="connsiteY0" fmla="*/ 121358 h 141220"/>
                <a:gd name="connsiteX1" fmla="*/ 133539 w 153094"/>
                <a:gd name="connsiteY1" fmla="*/ 67 h 141220"/>
                <a:gd name="connsiteX2" fmla="*/ 91750 w 153094"/>
                <a:gd name="connsiteY2" fmla="*/ 67 h 141220"/>
                <a:gd name="connsiteX3" fmla="*/ 91750 w 153094"/>
                <a:gd name="connsiteY3" fmla="*/ 17394 h 141220"/>
                <a:gd name="connsiteX4" fmla="*/ 111305 w 153094"/>
                <a:gd name="connsiteY4" fmla="*/ 17394 h 141220"/>
                <a:gd name="connsiteX5" fmla="*/ 111305 w 153094"/>
                <a:gd name="connsiteY5" fmla="*/ 83638 h 141220"/>
                <a:gd name="connsiteX6" fmla="*/ 77241 w 153094"/>
                <a:gd name="connsiteY6" fmla="*/ 121978 h 141220"/>
                <a:gd name="connsiteX7" fmla="*/ 73735 w 153094"/>
                <a:gd name="connsiteY7" fmla="*/ 122024 h 141220"/>
                <a:gd name="connsiteX8" fmla="*/ 41857 w 153094"/>
                <a:gd name="connsiteY8" fmla="*/ 86637 h 141220"/>
                <a:gd name="connsiteX9" fmla="*/ 41857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305 w 153094"/>
                <a:gd name="connsiteY15" fmla="*/ 115360 h 141220"/>
                <a:gd name="connsiteX16" fmla="*/ 111305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539" y="121358"/>
                  </a:moveTo>
                  <a:lnTo>
                    <a:pt x="133539" y="67"/>
                  </a:lnTo>
                  <a:lnTo>
                    <a:pt x="91750" y="67"/>
                  </a:lnTo>
                  <a:lnTo>
                    <a:pt x="91750" y="17394"/>
                  </a:lnTo>
                  <a:lnTo>
                    <a:pt x="111305" y="17394"/>
                  </a:lnTo>
                  <a:lnTo>
                    <a:pt x="111305" y="83638"/>
                  </a:lnTo>
                  <a:cubicBezTo>
                    <a:pt x="112538" y="103586"/>
                    <a:pt x="97287" y="120752"/>
                    <a:pt x="77241" y="121978"/>
                  </a:cubicBezTo>
                  <a:cubicBezTo>
                    <a:pt x="76074" y="122050"/>
                    <a:pt x="74903" y="122065"/>
                    <a:pt x="73735" y="122024"/>
                  </a:cubicBezTo>
                  <a:cubicBezTo>
                    <a:pt x="52304" y="122024"/>
                    <a:pt x="41857" y="111362"/>
                    <a:pt x="41857" y="86637"/>
                  </a:cubicBezTo>
                  <a:lnTo>
                    <a:pt x="41857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981" y="141218"/>
                    <a:pt x="67841" y="141218"/>
                  </a:cubicBezTo>
                  <a:cubicBezTo>
                    <a:pt x="86061" y="141410"/>
                    <a:pt x="102850" y="131421"/>
                    <a:pt x="111305" y="115360"/>
                  </a:cubicBezTo>
                  <a:lnTo>
                    <a:pt x="111305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A92B470-4CB2-E7D4-1F3E-674C6BCB5108}"/>
                </a:ext>
              </a:extLst>
            </p:cNvPr>
            <p:cNvSpPr/>
            <p:nvPr/>
          </p:nvSpPr>
          <p:spPr>
            <a:xfrm>
              <a:off x="1533613" y="743484"/>
              <a:ext cx="62215" cy="207395"/>
            </a:xfrm>
            <a:custGeom>
              <a:avLst/>
              <a:gdLst>
                <a:gd name="connsiteX0" fmla="*/ 42593 w 62215"/>
                <a:gd name="connsiteY0" fmla="*/ 190001 h 207395"/>
                <a:gd name="connsiteX1" fmla="*/ 42593 w 62215"/>
                <a:gd name="connsiteY1" fmla="*/ 0 h 207395"/>
                <a:gd name="connsiteX2" fmla="*/ 0 w 62215"/>
                <a:gd name="connsiteY2" fmla="*/ 0 h 207395"/>
                <a:gd name="connsiteX3" fmla="*/ 0 w 62215"/>
                <a:gd name="connsiteY3" fmla="*/ 17394 h 207395"/>
                <a:gd name="connsiteX4" fmla="*/ 20091 w 62215"/>
                <a:gd name="connsiteY4" fmla="*/ 17394 h 207395"/>
                <a:gd name="connsiteX5" fmla="*/ 20091 w 62215"/>
                <a:gd name="connsiteY5" fmla="*/ 190001 h 207395"/>
                <a:gd name="connsiteX6" fmla="*/ 536 w 62215"/>
                <a:gd name="connsiteY6" fmla="*/ 190001 h 207395"/>
                <a:gd name="connsiteX7" fmla="*/ 536 w 62215"/>
                <a:gd name="connsiteY7" fmla="*/ 207395 h 207395"/>
                <a:gd name="connsiteX8" fmla="*/ 62216 w 62215"/>
                <a:gd name="connsiteY8" fmla="*/ 207395 h 207395"/>
                <a:gd name="connsiteX9" fmla="*/ 62216 w 62215"/>
                <a:gd name="connsiteY9" fmla="*/ 190001 h 207395"/>
                <a:gd name="connsiteX10" fmla="*/ 42593 w 62215"/>
                <a:gd name="connsiteY10" fmla="*/ 190001 h 20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215" h="207395">
                  <a:moveTo>
                    <a:pt x="42593" y="190001"/>
                  </a:moveTo>
                  <a:lnTo>
                    <a:pt x="42593" y="0"/>
                  </a:lnTo>
                  <a:lnTo>
                    <a:pt x="0" y="0"/>
                  </a:lnTo>
                  <a:lnTo>
                    <a:pt x="0" y="17394"/>
                  </a:lnTo>
                  <a:lnTo>
                    <a:pt x="20091" y="17394"/>
                  </a:lnTo>
                  <a:lnTo>
                    <a:pt x="20091" y="190001"/>
                  </a:lnTo>
                  <a:lnTo>
                    <a:pt x="536" y="190001"/>
                  </a:lnTo>
                  <a:lnTo>
                    <a:pt x="536" y="207395"/>
                  </a:lnTo>
                  <a:lnTo>
                    <a:pt x="62216" y="207395"/>
                  </a:lnTo>
                  <a:lnTo>
                    <a:pt x="62216" y="190001"/>
                  </a:lnTo>
                  <a:lnTo>
                    <a:pt x="42593" y="190001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3E355523-4191-7927-D120-5E8BF52361D2}"/>
                </a:ext>
              </a:extLst>
            </p:cNvPr>
            <p:cNvSpPr/>
            <p:nvPr/>
          </p:nvSpPr>
          <p:spPr>
            <a:xfrm>
              <a:off x="1615451" y="812061"/>
              <a:ext cx="62483" cy="138818"/>
            </a:xfrm>
            <a:custGeom>
              <a:avLst/>
              <a:gdLst>
                <a:gd name="connsiteX0" fmla="*/ 42325 w 62483"/>
                <a:gd name="connsiteY0" fmla="*/ 121425 h 138818"/>
                <a:gd name="connsiteX1" fmla="*/ 42325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091 w 62483"/>
                <a:gd name="connsiteY4" fmla="*/ 17327 h 138818"/>
                <a:gd name="connsiteX5" fmla="*/ 20091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25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BAFBD38-3AF0-A6E9-A017-8F36069B08E8}"/>
                </a:ext>
              </a:extLst>
            </p:cNvPr>
            <p:cNvSpPr/>
            <p:nvPr/>
          </p:nvSpPr>
          <p:spPr>
            <a:xfrm>
              <a:off x="1630184" y="752280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0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4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CFBA0D9-5734-B3E5-6472-EC7750A6F425}"/>
                </a:ext>
              </a:extLst>
            </p:cNvPr>
            <p:cNvSpPr/>
            <p:nvPr/>
          </p:nvSpPr>
          <p:spPr>
            <a:xfrm>
              <a:off x="1694543" y="808853"/>
              <a:ext cx="154768" cy="141826"/>
            </a:xfrm>
            <a:custGeom>
              <a:avLst/>
              <a:gdLst>
                <a:gd name="connsiteX0" fmla="*/ 135147 w 154768"/>
                <a:gd name="connsiteY0" fmla="*/ 124499 h 141826"/>
                <a:gd name="connsiteX1" fmla="*/ 135147 w 154768"/>
                <a:gd name="connsiteY1" fmla="*/ 55256 h 141826"/>
                <a:gd name="connsiteX2" fmla="*/ 86325 w 154768"/>
                <a:gd name="connsiteY2" fmla="*/ 8 h 141826"/>
                <a:gd name="connsiteX3" fmla="*/ 42392 w 154768"/>
                <a:gd name="connsiteY3" fmla="*/ 25933 h 141826"/>
                <a:gd name="connsiteX4" fmla="*/ 42392 w 154768"/>
                <a:gd name="connsiteY4" fmla="*/ 3207 h 141826"/>
                <a:gd name="connsiteX5" fmla="*/ 0 w 154768"/>
                <a:gd name="connsiteY5" fmla="*/ 3207 h 141826"/>
                <a:gd name="connsiteX6" fmla="*/ 0 w 154768"/>
                <a:gd name="connsiteY6" fmla="*/ 20535 h 141826"/>
                <a:gd name="connsiteX7" fmla="*/ 20091 w 154768"/>
                <a:gd name="connsiteY7" fmla="*/ 20535 h 141826"/>
                <a:gd name="connsiteX8" fmla="*/ 20091 w 154768"/>
                <a:gd name="connsiteY8" fmla="*/ 124499 h 141826"/>
                <a:gd name="connsiteX9" fmla="*/ 536 w 154768"/>
                <a:gd name="connsiteY9" fmla="*/ 124499 h 141826"/>
                <a:gd name="connsiteX10" fmla="*/ 536 w 154768"/>
                <a:gd name="connsiteY10" fmla="*/ 141826 h 141826"/>
                <a:gd name="connsiteX11" fmla="*/ 62484 w 154768"/>
                <a:gd name="connsiteY11" fmla="*/ 141826 h 141826"/>
                <a:gd name="connsiteX12" fmla="*/ 62484 w 154768"/>
                <a:gd name="connsiteY12" fmla="*/ 124499 h 141826"/>
                <a:gd name="connsiteX13" fmla="*/ 42392 w 154768"/>
                <a:gd name="connsiteY13" fmla="*/ 124499 h 141826"/>
                <a:gd name="connsiteX14" fmla="*/ 42392 w 154768"/>
                <a:gd name="connsiteY14" fmla="*/ 56855 h 141826"/>
                <a:gd name="connsiteX15" fmla="*/ 77142 w 154768"/>
                <a:gd name="connsiteY15" fmla="*/ 19257 h 141826"/>
                <a:gd name="connsiteX16" fmla="*/ 80432 w 154768"/>
                <a:gd name="connsiteY16" fmla="*/ 19268 h 141826"/>
                <a:gd name="connsiteX17" fmla="*/ 112912 w 154768"/>
                <a:gd name="connsiteY17" fmla="*/ 53657 h 141826"/>
                <a:gd name="connsiteX18" fmla="*/ 112912 w 154768"/>
                <a:gd name="connsiteY18" fmla="*/ 124499 h 141826"/>
                <a:gd name="connsiteX19" fmla="*/ 92821 w 154768"/>
                <a:gd name="connsiteY19" fmla="*/ 124499 h 141826"/>
                <a:gd name="connsiteX20" fmla="*/ 92821 w 154768"/>
                <a:gd name="connsiteY20" fmla="*/ 141826 h 141826"/>
                <a:gd name="connsiteX21" fmla="*/ 154769 w 154768"/>
                <a:gd name="connsiteY21" fmla="*/ 141826 h 141826"/>
                <a:gd name="connsiteX22" fmla="*/ 154769 w 154768"/>
                <a:gd name="connsiteY22" fmla="*/ 124499 h 14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68" h="141826">
                  <a:moveTo>
                    <a:pt x="135147" y="124499"/>
                  </a:moveTo>
                  <a:lnTo>
                    <a:pt x="135147" y="55256"/>
                  </a:lnTo>
                  <a:cubicBezTo>
                    <a:pt x="135147" y="15270"/>
                    <a:pt x="114520" y="8"/>
                    <a:pt x="86325" y="8"/>
                  </a:cubicBezTo>
                  <a:cubicBezTo>
                    <a:pt x="67927" y="-332"/>
                    <a:pt x="50917" y="9705"/>
                    <a:pt x="42392" y="25933"/>
                  </a:cubicBezTo>
                  <a:lnTo>
                    <a:pt x="42392" y="3207"/>
                  </a:lnTo>
                  <a:lnTo>
                    <a:pt x="0" y="3207"/>
                  </a:lnTo>
                  <a:lnTo>
                    <a:pt x="0" y="20535"/>
                  </a:lnTo>
                  <a:lnTo>
                    <a:pt x="20091" y="20535"/>
                  </a:lnTo>
                  <a:lnTo>
                    <a:pt x="20091" y="124499"/>
                  </a:lnTo>
                  <a:lnTo>
                    <a:pt x="536" y="124499"/>
                  </a:lnTo>
                  <a:lnTo>
                    <a:pt x="536" y="141826"/>
                  </a:lnTo>
                  <a:lnTo>
                    <a:pt x="62484" y="141826"/>
                  </a:lnTo>
                  <a:lnTo>
                    <a:pt x="62484" y="124499"/>
                  </a:lnTo>
                  <a:lnTo>
                    <a:pt x="42392" y="124499"/>
                  </a:lnTo>
                  <a:lnTo>
                    <a:pt x="42392" y="56855"/>
                  </a:lnTo>
                  <a:cubicBezTo>
                    <a:pt x="41555" y="36924"/>
                    <a:pt x="57113" y="20090"/>
                    <a:pt x="77142" y="19257"/>
                  </a:cubicBezTo>
                  <a:cubicBezTo>
                    <a:pt x="78238" y="19211"/>
                    <a:pt x="79336" y="19215"/>
                    <a:pt x="80432" y="19268"/>
                  </a:cubicBezTo>
                  <a:cubicBezTo>
                    <a:pt x="102130" y="19268"/>
                    <a:pt x="112912" y="30198"/>
                    <a:pt x="112912" y="53657"/>
                  </a:cubicBezTo>
                  <a:lnTo>
                    <a:pt x="112912" y="124499"/>
                  </a:lnTo>
                  <a:lnTo>
                    <a:pt x="92821" y="124499"/>
                  </a:lnTo>
                  <a:lnTo>
                    <a:pt x="92821" y="141826"/>
                  </a:lnTo>
                  <a:lnTo>
                    <a:pt x="154769" y="141826"/>
                  </a:lnTo>
                  <a:lnTo>
                    <a:pt x="154769" y="124499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F551D41-A212-D8A5-8523-4556D1E44027}"/>
                </a:ext>
              </a:extLst>
            </p:cNvPr>
            <p:cNvSpPr/>
            <p:nvPr/>
          </p:nvSpPr>
          <p:spPr>
            <a:xfrm>
              <a:off x="1861768" y="808862"/>
              <a:ext cx="129788" cy="141950"/>
            </a:xfrm>
            <a:custGeom>
              <a:avLst/>
              <a:gdLst>
                <a:gd name="connsiteX0" fmla="*/ 111037 w 129788"/>
                <a:gd name="connsiteY0" fmla="*/ 124490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490 h 141950"/>
                <a:gd name="connsiteX15" fmla="*/ 88736 w 129788"/>
                <a:gd name="connsiteY15" fmla="*/ 93035 h 141950"/>
                <a:gd name="connsiteX16" fmla="*/ 47750 w 129788"/>
                <a:gd name="connsiteY16" fmla="*/ 126356 h 141950"/>
                <a:gd name="connsiteX17" fmla="*/ 22234 w 129788"/>
                <a:gd name="connsiteY17" fmla="*/ 102898 h 141950"/>
                <a:gd name="connsiteX18" fmla="*/ 69984 w 129788"/>
                <a:gd name="connsiteY18" fmla="*/ 75374 h 141950"/>
                <a:gd name="connsiteX19" fmla="*/ 88736 w 129788"/>
                <a:gd name="connsiteY19" fmla="*/ 75374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490"/>
                  </a:moveTo>
                  <a:lnTo>
                    <a:pt x="111037" y="49916"/>
                  </a:lnTo>
                  <a:cubicBezTo>
                    <a:pt x="111037" y="9597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249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552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490"/>
                  </a:lnTo>
                  <a:close/>
                  <a:moveTo>
                    <a:pt x="88736" y="93035"/>
                  </a:moveTo>
                  <a:cubicBezTo>
                    <a:pt x="88736" y="114360"/>
                    <a:pt x="70520" y="126356"/>
                    <a:pt x="47750" y="126356"/>
                  </a:cubicBezTo>
                  <a:cubicBezTo>
                    <a:pt x="28663" y="126356"/>
                    <a:pt x="22234" y="115693"/>
                    <a:pt x="22234" y="102898"/>
                  </a:cubicBezTo>
                  <a:cubicBezTo>
                    <a:pt x="22234" y="82905"/>
                    <a:pt x="42325" y="75374"/>
                    <a:pt x="69984" y="75374"/>
                  </a:cubicBezTo>
                  <a:lnTo>
                    <a:pt x="88736" y="75374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603741A-FD1F-24A1-6011-4DEBABC99F0F}"/>
                </a:ext>
              </a:extLst>
            </p:cNvPr>
            <p:cNvSpPr/>
            <p:nvPr/>
          </p:nvSpPr>
          <p:spPr>
            <a:xfrm>
              <a:off x="2008500" y="808862"/>
              <a:ext cx="92754" cy="141817"/>
            </a:xfrm>
            <a:custGeom>
              <a:avLst/>
              <a:gdLst>
                <a:gd name="connsiteX0" fmla="*/ 92754 w 92754"/>
                <a:gd name="connsiteY0" fmla="*/ 21926 h 141817"/>
                <a:gd name="connsiteX1" fmla="*/ 92754 w 92754"/>
                <a:gd name="connsiteY1" fmla="*/ 0 h 141817"/>
                <a:gd name="connsiteX2" fmla="*/ 42325 w 92754"/>
                <a:gd name="connsiteY2" fmla="*/ 29123 h 141817"/>
                <a:gd name="connsiteX3" fmla="*/ 42325 w 92754"/>
                <a:gd name="connsiteY3" fmla="*/ 3199 h 141817"/>
                <a:gd name="connsiteX4" fmla="*/ 0 w 92754"/>
                <a:gd name="connsiteY4" fmla="*/ 3199 h 141817"/>
                <a:gd name="connsiteX5" fmla="*/ 0 w 92754"/>
                <a:gd name="connsiteY5" fmla="*/ 20526 h 141817"/>
                <a:gd name="connsiteX6" fmla="*/ 20091 w 92754"/>
                <a:gd name="connsiteY6" fmla="*/ 20526 h 141817"/>
                <a:gd name="connsiteX7" fmla="*/ 20091 w 92754"/>
                <a:gd name="connsiteY7" fmla="*/ 124490 h 141817"/>
                <a:gd name="connsiteX8" fmla="*/ 536 w 92754"/>
                <a:gd name="connsiteY8" fmla="*/ 124490 h 141817"/>
                <a:gd name="connsiteX9" fmla="*/ 536 w 92754"/>
                <a:gd name="connsiteY9" fmla="*/ 141818 h 141817"/>
                <a:gd name="connsiteX10" fmla="*/ 63823 w 92754"/>
                <a:gd name="connsiteY10" fmla="*/ 141818 h 141817"/>
                <a:gd name="connsiteX11" fmla="*/ 63823 w 92754"/>
                <a:gd name="connsiteY11" fmla="*/ 124490 h 141817"/>
                <a:gd name="connsiteX12" fmla="*/ 42325 w 92754"/>
                <a:gd name="connsiteY12" fmla="*/ 124490 h 141817"/>
                <a:gd name="connsiteX13" fmla="*/ 42325 w 92754"/>
                <a:gd name="connsiteY13" fmla="*/ 65377 h 141817"/>
                <a:gd name="connsiteX14" fmla="*/ 92754 w 92754"/>
                <a:gd name="connsiteY14" fmla="*/ 21926 h 14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754" h="141817">
                  <a:moveTo>
                    <a:pt x="92754" y="21926"/>
                  </a:moveTo>
                  <a:lnTo>
                    <a:pt x="92754" y="0"/>
                  </a:lnTo>
                  <a:cubicBezTo>
                    <a:pt x="63823" y="0"/>
                    <a:pt x="48755" y="14395"/>
                    <a:pt x="42325" y="29123"/>
                  </a:cubicBezTo>
                  <a:lnTo>
                    <a:pt x="42325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490"/>
                  </a:lnTo>
                  <a:lnTo>
                    <a:pt x="536" y="124490"/>
                  </a:lnTo>
                  <a:lnTo>
                    <a:pt x="536" y="141818"/>
                  </a:lnTo>
                  <a:lnTo>
                    <a:pt x="63823" y="141818"/>
                  </a:lnTo>
                  <a:lnTo>
                    <a:pt x="63823" y="124490"/>
                  </a:lnTo>
                  <a:lnTo>
                    <a:pt x="42325" y="124490"/>
                  </a:lnTo>
                  <a:lnTo>
                    <a:pt x="42325" y="65377"/>
                  </a:lnTo>
                  <a:cubicBezTo>
                    <a:pt x="42325" y="31189"/>
                    <a:pt x="62216" y="21926"/>
                    <a:pt x="92754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60782F0-4007-35C4-3B90-30D7E8CAEBA8}"/>
                </a:ext>
              </a:extLst>
            </p:cNvPr>
            <p:cNvSpPr/>
            <p:nvPr/>
          </p:nvSpPr>
          <p:spPr>
            <a:xfrm>
              <a:off x="2323999" y="760878"/>
              <a:ext cx="71591" cy="190001"/>
            </a:xfrm>
            <a:custGeom>
              <a:avLst/>
              <a:gdLst>
                <a:gd name="connsiteX0" fmla="*/ 71591 w 71591"/>
                <a:gd name="connsiteY0" fmla="*/ 17327 h 190001"/>
                <a:gd name="connsiteX1" fmla="*/ 71591 w 71591"/>
                <a:gd name="connsiteY1" fmla="*/ 0 h 190001"/>
                <a:gd name="connsiteX2" fmla="*/ 0 w 71591"/>
                <a:gd name="connsiteY2" fmla="*/ 0 h 190001"/>
                <a:gd name="connsiteX3" fmla="*/ 0 w 71591"/>
                <a:gd name="connsiteY3" fmla="*/ 17327 h 190001"/>
                <a:gd name="connsiteX4" fmla="*/ 24176 w 71591"/>
                <a:gd name="connsiteY4" fmla="*/ 17327 h 190001"/>
                <a:gd name="connsiteX5" fmla="*/ 24176 w 71591"/>
                <a:gd name="connsiteY5" fmla="*/ 172607 h 190001"/>
                <a:gd name="connsiteX6" fmla="*/ 0 w 71591"/>
                <a:gd name="connsiteY6" fmla="*/ 172607 h 190001"/>
                <a:gd name="connsiteX7" fmla="*/ 0 w 71591"/>
                <a:gd name="connsiteY7" fmla="*/ 190001 h 190001"/>
                <a:gd name="connsiteX8" fmla="*/ 71591 w 71591"/>
                <a:gd name="connsiteY8" fmla="*/ 190001 h 190001"/>
                <a:gd name="connsiteX9" fmla="*/ 71591 w 71591"/>
                <a:gd name="connsiteY9" fmla="*/ 172607 h 190001"/>
                <a:gd name="connsiteX10" fmla="*/ 47482 w 71591"/>
                <a:gd name="connsiteY10" fmla="*/ 172607 h 190001"/>
                <a:gd name="connsiteX11" fmla="*/ 47482 w 71591"/>
                <a:gd name="connsiteY11" fmla="*/ 17327 h 190001"/>
                <a:gd name="connsiteX12" fmla="*/ 71591 w 71591"/>
                <a:gd name="connsiteY12" fmla="*/ 17327 h 19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591" h="190001">
                  <a:moveTo>
                    <a:pt x="71591" y="17327"/>
                  </a:moveTo>
                  <a:lnTo>
                    <a:pt x="71591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4176" y="17327"/>
                  </a:lnTo>
                  <a:lnTo>
                    <a:pt x="24176" y="172607"/>
                  </a:lnTo>
                  <a:lnTo>
                    <a:pt x="0" y="172607"/>
                  </a:lnTo>
                  <a:lnTo>
                    <a:pt x="0" y="190001"/>
                  </a:lnTo>
                  <a:lnTo>
                    <a:pt x="71591" y="190001"/>
                  </a:lnTo>
                  <a:lnTo>
                    <a:pt x="71591" y="172607"/>
                  </a:lnTo>
                  <a:lnTo>
                    <a:pt x="47482" y="172607"/>
                  </a:lnTo>
                  <a:lnTo>
                    <a:pt x="47482" y="17327"/>
                  </a:lnTo>
                  <a:lnTo>
                    <a:pt x="71591" y="1732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239CA2CE-D5AE-2DEB-77A6-9D754746F604}"/>
                </a:ext>
              </a:extLst>
            </p:cNvPr>
            <p:cNvSpPr/>
            <p:nvPr/>
          </p:nvSpPr>
          <p:spPr>
            <a:xfrm>
              <a:off x="2118533" y="812061"/>
              <a:ext cx="147737" cy="187335"/>
            </a:xfrm>
            <a:custGeom>
              <a:avLst/>
              <a:gdLst>
                <a:gd name="connsiteX0" fmla="*/ 87129 w 147737"/>
                <a:gd name="connsiteY0" fmla="*/ 0 h 187335"/>
                <a:gd name="connsiteX1" fmla="*/ 87129 w 147737"/>
                <a:gd name="connsiteY1" fmla="*/ 17327 h 187335"/>
                <a:gd name="connsiteX2" fmla="*/ 108358 w 147737"/>
                <a:gd name="connsiteY2" fmla="*/ 17327 h 187335"/>
                <a:gd name="connsiteX3" fmla="*/ 76413 w 147737"/>
                <a:gd name="connsiteY3" fmla="*/ 99299 h 187335"/>
                <a:gd name="connsiteX4" fmla="*/ 41321 w 147737"/>
                <a:gd name="connsiteY4" fmla="*/ 17327 h 187335"/>
                <a:gd name="connsiteX5" fmla="*/ 61412 w 147737"/>
                <a:gd name="connsiteY5" fmla="*/ 17327 h 187335"/>
                <a:gd name="connsiteX6" fmla="*/ 61412 w 147737"/>
                <a:gd name="connsiteY6" fmla="*/ 0 h 187335"/>
                <a:gd name="connsiteX7" fmla="*/ 0 w 147737"/>
                <a:gd name="connsiteY7" fmla="*/ 0 h 187335"/>
                <a:gd name="connsiteX8" fmla="*/ 0 w 147737"/>
                <a:gd name="connsiteY8" fmla="*/ 17327 h 187335"/>
                <a:gd name="connsiteX9" fmla="*/ 17680 w 147737"/>
                <a:gd name="connsiteY9" fmla="*/ 17327 h 187335"/>
                <a:gd name="connsiteX10" fmla="*/ 64560 w 147737"/>
                <a:gd name="connsiteY10" fmla="*/ 124357 h 187335"/>
                <a:gd name="connsiteX11" fmla="*/ 57863 w 147737"/>
                <a:gd name="connsiteY11" fmla="*/ 140685 h 187335"/>
                <a:gd name="connsiteX12" fmla="*/ 31074 w 147737"/>
                <a:gd name="connsiteY12" fmla="*/ 170275 h 187335"/>
                <a:gd name="connsiteX13" fmla="*/ 15269 w 147737"/>
                <a:gd name="connsiteY13" fmla="*/ 168875 h 187335"/>
                <a:gd name="connsiteX14" fmla="*/ 15269 w 147737"/>
                <a:gd name="connsiteY14" fmla="*/ 185469 h 187335"/>
                <a:gd name="connsiteX15" fmla="*/ 35360 w 147737"/>
                <a:gd name="connsiteY15" fmla="*/ 187335 h 187335"/>
                <a:gd name="connsiteX16" fmla="*/ 74672 w 147737"/>
                <a:gd name="connsiteY16" fmla="*/ 152147 h 187335"/>
                <a:gd name="connsiteX17" fmla="*/ 130593 w 147737"/>
                <a:gd name="connsiteY17" fmla="*/ 17327 h 187335"/>
                <a:gd name="connsiteX18" fmla="*/ 147737 w 147737"/>
                <a:gd name="connsiteY18" fmla="*/ 17327 h 187335"/>
                <a:gd name="connsiteX19" fmla="*/ 147737 w 147737"/>
                <a:gd name="connsiteY19" fmla="*/ 0 h 1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737" h="187335">
                  <a:moveTo>
                    <a:pt x="87129" y="0"/>
                  </a:moveTo>
                  <a:lnTo>
                    <a:pt x="87129" y="17327"/>
                  </a:lnTo>
                  <a:lnTo>
                    <a:pt x="108358" y="17327"/>
                  </a:lnTo>
                  <a:lnTo>
                    <a:pt x="76413" y="99299"/>
                  </a:lnTo>
                  <a:lnTo>
                    <a:pt x="41321" y="17327"/>
                  </a:lnTo>
                  <a:lnTo>
                    <a:pt x="61412" y="17327"/>
                  </a:lnTo>
                  <a:lnTo>
                    <a:pt x="6141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7680" y="17327"/>
                  </a:lnTo>
                  <a:lnTo>
                    <a:pt x="64560" y="124357"/>
                  </a:lnTo>
                  <a:lnTo>
                    <a:pt x="57863" y="140685"/>
                  </a:lnTo>
                  <a:cubicBezTo>
                    <a:pt x="50362" y="155080"/>
                    <a:pt x="49491" y="170275"/>
                    <a:pt x="31074" y="170275"/>
                  </a:cubicBezTo>
                  <a:cubicBezTo>
                    <a:pt x="26520" y="170275"/>
                    <a:pt x="19288" y="169142"/>
                    <a:pt x="15269" y="168875"/>
                  </a:cubicBezTo>
                  <a:lnTo>
                    <a:pt x="15269" y="185469"/>
                  </a:lnTo>
                  <a:cubicBezTo>
                    <a:pt x="21922" y="186498"/>
                    <a:pt x="28631" y="187121"/>
                    <a:pt x="35360" y="187335"/>
                  </a:cubicBezTo>
                  <a:cubicBezTo>
                    <a:pt x="60340" y="187335"/>
                    <a:pt x="65832" y="172940"/>
                    <a:pt x="74672" y="152147"/>
                  </a:cubicBezTo>
                  <a:lnTo>
                    <a:pt x="130593" y="17327"/>
                  </a:lnTo>
                  <a:lnTo>
                    <a:pt x="147737" y="17327"/>
                  </a:lnTo>
                  <a:lnTo>
                    <a:pt x="147737" y="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E21BDF1-7E33-59DD-6DA3-C5DDD382A74B}"/>
                </a:ext>
              </a:extLst>
            </p:cNvPr>
            <p:cNvSpPr/>
            <p:nvPr/>
          </p:nvSpPr>
          <p:spPr>
            <a:xfrm>
              <a:off x="2415212" y="808852"/>
              <a:ext cx="154701" cy="141827"/>
            </a:xfrm>
            <a:custGeom>
              <a:avLst/>
              <a:gdLst>
                <a:gd name="connsiteX0" fmla="*/ 135146 w 154701"/>
                <a:gd name="connsiteY0" fmla="*/ 124500 h 141827"/>
                <a:gd name="connsiteX1" fmla="*/ 135146 w 154701"/>
                <a:gd name="connsiteY1" fmla="*/ 55257 h 141827"/>
                <a:gd name="connsiteX2" fmla="*/ 86392 w 154701"/>
                <a:gd name="connsiteY2" fmla="*/ 10 h 141827"/>
                <a:gd name="connsiteX3" fmla="*/ 42392 w 154701"/>
                <a:gd name="connsiteY3" fmla="*/ 25934 h 141827"/>
                <a:gd name="connsiteX4" fmla="*/ 42392 w 154701"/>
                <a:gd name="connsiteY4" fmla="*/ 3209 h 141827"/>
                <a:gd name="connsiteX5" fmla="*/ 0 w 154701"/>
                <a:gd name="connsiteY5" fmla="*/ 3209 h 141827"/>
                <a:gd name="connsiteX6" fmla="*/ 0 w 154701"/>
                <a:gd name="connsiteY6" fmla="*/ 20536 h 141827"/>
                <a:gd name="connsiteX7" fmla="*/ 20091 w 154701"/>
                <a:gd name="connsiteY7" fmla="*/ 20536 h 141827"/>
                <a:gd name="connsiteX8" fmla="*/ 20091 w 154701"/>
                <a:gd name="connsiteY8" fmla="*/ 124500 h 141827"/>
                <a:gd name="connsiteX9" fmla="*/ 469 w 154701"/>
                <a:gd name="connsiteY9" fmla="*/ 124500 h 141827"/>
                <a:gd name="connsiteX10" fmla="*/ 469 w 154701"/>
                <a:gd name="connsiteY10" fmla="*/ 141827 h 141827"/>
                <a:gd name="connsiteX11" fmla="*/ 62417 w 154701"/>
                <a:gd name="connsiteY11" fmla="*/ 141827 h 141827"/>
                <a:gd name="connsiteX12" fmla="*/ 62417 w 154701"/>
                <a:gd name="connsiteY12" fmla="*/ 124500 h 141827"/>
                <a:gd name="connsiteX13" fmla="*/ 42325 w 154701"/>
                <a:gd name="connsiteY13" fmla="*/ 124500 h 141827"/>
                <a:gd name="connsiteX14" fmla="*/ 42325 w 154701"/>
                <a:gd name="connsiteY14" fmla="*/ 56857 h 141827"/>
                <a:gd name="connsiteX15" fmla="*/ 77075 w 154701"/>
                <a:gd name="connsiteY15" fmla="*/ 19258 h 141827"/>
                <a:gd name="connsiteX16" fmla="*/ 80365 w 154701"/>
                <a:gd name="connsiteY16" fmla="*/ 19270 h 141827"/>
                <a:gd name="connsiteX17" fmla="*/ 112845 w 154701"/>
                <a:gd name="connsiteY17" fmla="*/ 53658 h 141827"/>
                <a:gd name="connsiteX18" fmla="*/ 112845 w 154701"/>
                <a:gd name="connsiteY18" fmla="*/ 124500 h 141827"/>
                <a:gd name="connsiteX19" fmla="*/ 92754 w 154701"/>
                <a:gd name="connsiteY19" fmla="*/ 124500 h 141827"/>
                <a:gd name="connsiteX20" fmla="*/ 92754 w 154701"/>
                <a:gd name="connsiteY20" fmla="*/ 141827 h 141827"/>
                <a:gd name="connsiteX21" fmla="*/ 154702 w 154701"/>
                <a:gd name="connsiteY21" fmla="*/ 141827 h 141827"/>
                <a:gd name="connsiteX22" fmla="*/ 154702 w 154701"/>
                <a:gd name="connsiteY22" fmla="*/ 124500 h 14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01" h="141827">
                  <a:moveTo>
                    <a:pt x="135146" y="124500"/>
                  </a:moveTo>
                  <a:lnTo>
                    <a:pt x="135146" y="55257"/>
                  </a:lnTo>
                  <a:cubicBezTo>
                    <a:pt x="135146" y="15271"/>
                    <a:pt x="114520" y="10"/>
                    <a:pt x="86392" y="10"/>
                  </a:cubicBezTo>
                  <a:cubicBezTo>
                    <a:pt x="67970" y="-357"/>
                    <a:pt x="50928" y="9685"/>
                    <a:pt x="42392" y="25934"/>
                  </a:cubicBezTo>
                  <a:lnTo>
                    <a:pt x="42392" y="3209"/>
                  </a:lnTo>
                  <a:lnTo>
                    <a:pt x="0" y="3209"/>
                  </a:lnTo>
                  <a:lnTo>
                    <a:pt x="0" y="20536"/>
                  </a:lnTo>
                  <a:lnTo>
                    <a:pt x="20091" y="20536"/>
                  </a:lnTo>
                  <a:lnTo>
                    <a:pt x="20091" y="124500"/>
                  </a:lnTo>
                  <a:lnTo>
                    <a:pt x="469" y="124500"/>
                  </a:lnTo>
                  <a:lnTo>
                    <a:pt x="469" y="141827"/>
                  </a:lnTo>
                  <a:lnTo>
                    <a:pt x="62417" y="141827"/>
                  </a:lnTo>
                  <a:lnTo>
                    <a:pt x="62417" y="124500"/>
                  </a:lnTo>
                  <a:lnTo>
                    <a:pt x="42325" y="124500"/>
                  </a:lnTo>
                  <a:lnTo>
                    <a:pt x="42325" y="56857"/>
                  </a:lnTo>
                  <a:cubicBezTo>
                    <a:pt x="41488" y="36925"/>
                    <a:pt x="57046" y="20092"/>
                    <a:pt x="77075" y="19258"/>
                  </a:cubicBezTo>
                  <a:cubicBezTo>
                    <a:pt x="78171" y="19213"/>
                    <a:pt x="79269" y="19216"/>
                    <a:pt x="80365" y="19270"/>
                  </a:cubicBezTo>
                  <a:cubicBezTo>
                    <a:pt x="102130" y="19270"/>
                    <a:pt x="112845" y="30199"/>
                    <a:pt x="112845" y="53658"/>
                  </a:cubicBezTo>
                  <a:lnTo>
                    <a:pt x="112845" y="124500"/>
                  </a:lnTo>
                  <a:lnTo>
                    <a:pt x="92754" y="124500"/>
                  </a:lnTo>
                  <a:lnTo>
                    <a:pt x="92754" y="141827"/>
                  </a:lnTo>
                  <a:lnTo>
                    <a:pt x="154702" y="141827"/>
                  </a:lnTo>
                  <a:lnTo>
                    <a:pt x="154702" y="12450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76FC905-A490-E2A8-424C-CCB0377AC6C5}"/>
                </a:ext>
              </a:extLst>
            </p:cNvPr>
            <p:cNvSpPr/>
            <p:nvPr/>
          </p:nvSpPr>
          <p:spPr>
            <a:xfrm>
              <a:off x="2584514" y="808862"/>
              <a:ext cx="105680" cy="144350"/>
            </a:xfrm>
            <a:custGeom>
              <a:avLst/>
              <a:gdLst>
                <a:gd name="connsiteX0" fmla="*/ 56255 w 105680"/>
                <a:gd name="connsiteY0" fmla="*/ 60312 h 144350"/>
                <a:gd name="connsiteX1" fmla="*/ 23574 w 105680"/>
                <a:gd name="connsiteY1" fmla="*/ 36854 h 144350"/>
                <a:gd name="connsiteX2" fmla="*/ 49290 w 105680"/>
                <a:gd name="connsiteY2" fmla="*/ 17860 h 144350"/>
                <a:gd name="connsiteX3" fmla="*/ 82776 w 105680"/>
                <a:gd name="connsiteY3" fmla="*/ 42918 h 144350"/>
                <a:gd name="connsiteX4" fmla="*/ 101058 w 105680"/>
                <a:gd name="connsiteY4" fmla="*/ 42918 h 144350"/>
                <a:gd name="connsiteX5" fmla="*/ 101058 w 105680"/>
                <a:gd name="connsiteY5" fmla="*/ 3199 h 144350"/>
                <a:gd name="connsiteX6" fmla="*/ 82240 w 105680"/>
                <a:gd name="connsiteY6" fmla="*/ 3199 h 144350"/>
                <a:gd name="connsiteX7" fmla="*/ 82240 w 105680"/>
                <a:gd name="connsiteY7" fmla="*/ 17061 h 144350"/>
                <a:gd name="connsiteX8" fmla="*/ 47147 w 105680"/>
                <a:gd name="connsiteY8" fmla="*/ 0 h 144350"/>
                <a:gd name="connsiteX9" fmla="*/ 2880 w 105680"/>
                <a:gd name="connsiteY9" fmla="*/ 37387 h 144350"/>
                <a:gd name="connsiteX10" fmla="*/ 51701 w 105680"/>
                <a:gd name="connsiteY10" fmla="*/ 80039 h 144350"/>
                <a:gd name="connsiteX11" fmla="*/ 84718 w 105680"/>
                <a:gd name="connsiteY11" fmla="*/ 103831 h 144350"/>
                <a:gd name="connsiteX12" fmla="*/ 55987 w 105680"/>
                <a:gd name="connsiteY12" fmla="*/ 126756 h 144350"/>
                <a:gd name="connsiteX13" fmla="*/ 18216 w 105680"/>
                <a:gd name="connsiteY13" fmla="*/ 95567 h 144350"/>
                <a:gd name="connsiteX14" fmla="*/ 0 w 105680"/>
                <a:gd name="connsiteY14" fmla="*/ 95567 h 144350"/>
                <a:gd name="connsiteX15" fmla="*/ 0 w 105680"/>
                <a:gd name="connsiteY15" fmla="*/ 142218 h 144350"/>
                <a:gd name="connsiteX16" fmla="*/ 18752 w 105680"/>
                <a:gd name="connsiteY16" fmla="*/ 142218 h 144350"/>
                <a:gd name="connsiteX17" fmla="*/ 18752 w 105680"/>
                <a:gd name="connsiteY17" fmla="*/ 124890 h 144350"/>
                <a:gd name="connsiteX18" fmla="*/ 55251 w 105680"/>
                <a:gd name="connsiteY18" fmla="*/ 144350 h 144350"/>
                <a:gd name="connsiteX19" fmla="*/ 105679 w 105680"/>
                <a:gd name="connsiteY19" fmla="*/ 102498 h 144350"/>
                <a:gd name="connsiteX20" fmla="*/ 56255 w 105680"/>
                <a:gd name="connsiteY20" fmla="*/ 60312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5680" h="144350">
                  <a:moveTo>
                    <a:pt x="56255" y="60312"/>
                  </a:moveTo>
                  <a:cubicBezTo>
                    <a:pt x="30539" y="55248"/>
                    <a:pt x="23574" y="49116"/>
                    <a:pt x="23574" y="36854"/>
                  </a:cubicBezTo>
                  <a:cubicBezTo>
                    <a:pt x="23574" y="24591"/>
                    <a:pt x="33217" y="17860"/>
                    <a:pt x="49290" y="17860"/>
                  </a:cubicBezTo>
                  <a:cubicBezTo>
                    <a:pt x="67506" y="17860"/>
                    <a:pt x="79561" y="27191"/>
                    <a:pt x="82776" y="42918"/>
                  </a:cubicBezTo>
                  <a:lnTo>
                    <a:pt x="101058" y="42918"/>
                  </a:lnTo>
                  <a:lnTo>
                    <a:pt x="101058" y="3199"/>
                  </a:lnTo>
                  <a:lnTo>
                    <a:pt x="82240" y="3199"/>
                  </a:lnTo>
                  <a:lnTo>
                    <a:pt x="82240" y="17061"/>
                  </a:lnTo>
                  <a:cubicBezTo>
                    <a:pt x="77150" y="7198"/>
                    <a:pt x="67506" y="0"/>
                    <a:pt x="47147" y="0"/>
                  </a:cubicBezTo>
                  <a:cubicBezTo>
                    <a:pt x="22770" y="0"/>
                    <a:pt x="2880" y="13862"/>
                    <a:pt x="2880" y="37387"/>
                  </a:cubicBezTo>
                  <a:cubicBezTo>
                    <a:pt x="2880" y="60912"/>
                    <a:pt x="15202" y="73641"/>
                    <a:pt x="51701" y="80039"/>
                  </a:cubicBezTo>
                  <a:cubicBezTo>
                    <a:pt x="73400" y="84104"/>
                    <a:pt x="84718" y="89169"/>
                    <a:pt x="84718" y="103831"/>
                  </a:cubicBezTo>
                  <a:cubicBezTo>
                    <a:pt x="84718" y="118492"/>
                    <a:pt x="75007" y="126756"/>
                    <a:pt x="55987" y="126756"/>
                  </a:cubicBezTo>
                  <a:cubicBezTo>
                    <a:pt x="37359" y="127140"/>
                    <a:pt x="21273" y="113857"/>
                    <a:pt x="18216" y="95567"/>
                  </a:cubicBezTo>
                  <a:lnTo>
                    <a:pt x="0" y="95567"/>
                  </a:lnTo>
                  <a:lnTo>
                    <a:pt x="0" y="142218"/>
                  </a:lnTo>
                  <a:lnTo>
                    <a:pt x="18752" y="142218"/>
                  </a:lnTo>
                  <a:lnTo>
                    <a:pt x="18752" y="124890"/>
                  </a:lnTo>
                  <a:cubicBezTo>
                    <a:pt x="22301" y="133421"/>
                    <a:pt x="33552" y="144350"/>
                    <a:pt x="55251" y="144350"/>
                  </a:cubicBezTo>
                  <a:cubicBezTo>
                    <a:pt x="88736" y="144350"/>
                    <a:pt x="105679" y="127289"/>
                    <a:pt x="105679" y="102498"/>
                  </a:cubicBezTo>
                  <a:cubicBezTo>
                    <a:pt x="105880" y="73108"/>
                    <a:pt x="85187" y="65911"/>
                    <a:pt x="56255" y="6031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267DBB61-769B-498E-43FB-B3A2762F67CC}"/>
                </a:ext>
              </a:extLst>
            </p:cNvPr>
            <p:cNvSpPr/>
            <p:nvPr/>
          </p:nvSpPr>
          <p:spPr>
            <a:xfrm>
              <a:off x="2707070" y="778206"/>
              <a:ext cx="80364" cy="174606"/>
            </a:xfrm>
            <a:custGeom>
              <a:avLst/>
              <a:gdLst>
                <a:gd name="connsiteX0" fmla="*/ 62417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099" y="174615"/>
                    <a:pt x="73882" y="173535"/>
                    <a:pt x="80365" y="171407"/>
                  </a:cubicBezTo>
                  <a:lnTo>
                    <a:pt x="80365" y="152747"/>
                  </a:lnTo>
                  <a:cubicBezTo>
                    <a:pt x="74578" y="154690"/>
                    <a:pt x="68523" y="155725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62832CF-A951-D5F8-2B51-07E5D3DDF0DF}"/>
                </a:ext>
              </a:extLst>
            </p:cNvPr>
            <p:cNvSpPr/>
            <p:nvPr/>
          </p:nvSpPr>
          <p:spPr>
            <a:xfrm>
              <a:off x="2879117" y="778206"/>
              <a:ext cx="80699" cy="174606"/>
            </a:xfrm>
            <a:custGeom>
              <a:avLst/>
              <a:gdLst>
                <a:gd name="connsiteX0" fmla="*/ 62417 w 80699"/>
                <a:gd name="connsiteY0" fmla="*/ 155813 h 174606"/>
                <a:gd name="connsiteX1" fmla="*/ 42325 w 80699"/>
                <a:gd name="connsiteY1" fmla="*/ 135820 h 174606"/>
                <a:gd name="connsiteX2" fmla="*/ 42325 w 80699"/>
                <a:gd name="connsiteY2" fmla="*/ 51182 h 174606"/>
                <a:gd name="connsiteX3" fmla="*/ 78556 w 80699"/>
                <a:gd name="connsiteY3" fmla="*/ 51182 h 174606"/>
                <a:gd name="connsiteX4" fmla="*/ 78556 w 80699"/>
                <a:gd name="connsiteY4" fmla="*/ 33855 h 174606"/>
                <a:gd name="connsiteX5" fmla="*/ 42392 w 80699"/>
                <a:gd name="connsiteY5" fmla="*/ 33855 h 174606"/>
                <a:gd name="connsiteX6" fmla="*/ 42392 w 80699"/>
                <a:gd name="connsiteY6" fmla="*/ 0 h 174606"/>
                <a:gd name="connsiteX7" fmla="*/ 20091 w 80699"/>
                <a:gd name="connsiteY7" fmla="*/ 0 h 174606"/>
                <a:gd name="connsiteX8" fmla="*/ 20091 w 80699"/>
                <a:gd name="connsiteY8" fmla="*/ 33855 h 174606"/>
                <a:gd name="connsiteX9" fmla="*/ 0 w 80699"/>
                <a:gd name="connsiteY9" fmla="*/ 33855 h 174606"/>
                <a:gd name="connsiteX10" fmla="*/ 0 w 80699"/>
                <a:gd name="connsiteY10" fmla="*/ 51182 h 174606"/>
                <a:gd name="connsiteX11" fmla="*/ 20091 w 80699"/>
                <a:gd name="connsiteY11" fmla="*/ 51182 h 174606"/>
                <a:gd name="connsiteX12" fmla="*/ 20091 w 80699"/>
                <a:gd name="connsiteY12" fmla="*/ 137819 h 174606"/>
                <a:gd name="connsiteX13" fmla="*/ 60608 w 80699"/>
                <a:gd name="connsiteY13" fmla="*/ 174606 h 174606"/>
                <a:gd name="connsiteX14" fmla="*/ 80700 w 80699"/>
                <a:gd name="connsiteY14" fmla="*/ 171407 h 174606"/>
                <a:gd name="connsiteX15" fmla="*/ 80700 w 80699"/>
                <a:gd name="connsiteY15" fmla="*/ 152747 h 174606"/>
                <a:gd name="connsiteX16" fmla="*/ 62417 w 80699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699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92" y="33855"/>
                  </a:lnTo>
                  <a:lnTo>
                    <a:pt x="42392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81" y="174606"/>
                    <a:pt x="60608" y="174606"/>
                  </a:cubicBezTo>
                  <a:cubicBezTo>
                    <a:pt x="67435" y="174628"/>
                    <a:pt x="74220" y="173547"/>
                    <a:pt x="80700" y="171407"/>
                  </a:cubicBezTo>
                  <a:lnTo>
                    <a:pt x="80700" y="152747"/>
                  </a:lnTo>
                  <a:cubicBezTo>
                    <a:pt x="74809" y="154736"/>
                    <a:pt x="68637" y="155771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46A4AB16-9F68-8014-D170-89A055DFE994}"/>
                </a:ext>
              </a:extLst>
            </p:cNvPr>
            <p:cNvSpPr/>
            <p:nvPr/>
          </p:nvSpPr>
          <p:spPr>
            <a:xfrm>
              <a:off x="3132735" y="778206"/>
              <a:ext cx="80364" cy="174606"/>
            </a:xfrm>
            <a:custGeom>
              <a:avLst/>
              <a:gdLst>
                <a:gd name="connsiteX0" fmla="*/ 62416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6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100" y="174621"/>
                    <a:pt x="73884" y="173541"/>
                    <a:pt x="80365" y="171407"/>
                  </a:cubicBezTo>
                  <a:lnTo>
                    <a:pt x="80365" y="152747"/>
                  </a:lnTo>
                  <a:cubicBezTo>
                    <a:pt x="74579" y="154695"/>
                    <a:pt x="68523" y="155729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8DC3E33-A409-DE46-FACE-3279A3C52F31}"/>
                </a:ext>
              </a:extLst>
            </p:cNvPr>
            <p:cNvSpPr/>
            <p:nvPr/>
          </p:nvSpPr>
          <p:spPr>
            <a:xfrm>
              <a:off x="1945883" y="1075703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345 w 128717"/>
                <a:gd name="connsiteY6" fmla="*/ 101698 h 144350"/>
                <a:gd name="connsiteX7" fmla="*/ 68109 w 128717"/>
                <a:gd name="connsiteY7" fmla="*/ 125957 h 144350"/>
                <a:gd name="connsiteX8" fmla="*/ 23038 w 128717"/>
                <a:gd name="connsiteY8" fmla="*/ 76574 h 144350"/>
                <a:gd name="connsiteX9" fmla="*/ 128717 w 128717"/>
                <a:gd name="connsiteY9" fmla="*/ 76574 h 144350"/>
                <a:gd name="connsiteX10" fmla="*/ 23841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12" y="0"/>
                    <a:pt x="65698" y="0"/>
                  </a:cubicBezTo>
                  <a:cubicBezTo>
                    <a:pt x="27056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28" y="144350"/>
                    <a:pt x="67841" y="144350"/>
                  </a:cubicBezTo>
                  <a:cubicBezTo>
                    <a:pt x="99719" y="144350"/>
                    <a:pt x="122489" y="129689"/>
                    <a:pt x="127646" y="101698"/>
                  </a:cubicBezTo>
                  <a:lnTo>
                    <a:pt x="105345" y="101698"/>
                  </a:lnTo>
                  <a:cubicBezTo>
                    <a:pt x="102398" y="117959"/>
                    <a:pt x="90075" y="125957"/>
                    <a:pt x="68109" y="125957"/>
                  </a:cubicBezTo>
                  <a:cubicBezTo>
                    <a:pt x="39111" y="125957"/>
                    <a:pt x="24109" y="108629"/>
                    <a:pt x="23038" y="76574"/>
                  </a:cubicBezTo>
                  <a:lnTo>
                    <a:pt x="128717" y="76574"/>
                  </a:lnTo>
                  <a:close/>
                  <a:moveTo>
                    <a:pt x="23841" y="58713"/>
                  </a:moveTo>
                  <a:cubicBezTo>
                    <a:pt x="27860" y="33922"/>
                    <a:pt x="42861" y="18727"/>
                    <a:pt x="65698" y="18727"/>
                  </a:cubicBezTo>
                  <a:cubicBezTo>
                    <a:pt x="88535" y="18727"/>
                    <a:pt x="103737" y="30256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3F77A8E4-B9D1-4245-DB9F-B1F86C978481}"/>
                </a:ext>
              </a:extLst>
            </p:cNvPr>
            <p:cNvSpPr/>
            <p:nvPr/>
          </p:nvSpPr>
          <p:spPr>
            <a:xfrm>
              <a:off x="2819379" y="753022"/>
              <a:ext cx="30605" cy="29448"/>
            </a:xfrm>
            <a:custGeom>
              <a:avLst/>
              <a:gdLst>
                <a:gd name="connsiteX0" fmla="*/ 15336 w 30605"/>
                <a:gd name="connsiteY0" fmla="*/ 29449 h 29448"/>
                <a:gd name="connsiteX1" fmla="*/ 30606 w 30605"/>
                <a:gd name="connsiteY1" fmla="*/ 14254 h 29448"/>
                <a:gd name="connsiteX2" fmla="*/ 14290 w 30605"/>
                <a:gd name="connsiteY2" fmla="*/ 34 h 29448"/>
                <a:gd name="connsiteX3" fmla="*/ 0 w 30605"/>
                <a:gd name="connsiteY3" fmla="*/ 14254 h 29448"/>
                <a:gd name="connsiteX4" fmla="*/ 15336 w 30605"/>
                <a:gd name="connsiteY4" fmla="*/ 29449 h 2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05" h="29448">
                  <a:moveTo>
                    <a:pt x="15336" y="29449"/>
                  </a:moveTo>
                  <a:cubicBezTo>
                    <a:pt x="23769" y="29449"/>
                    <a:pt x="30606" y="22646"/>
                    <a:pt x="30606" y="14254"/>
                  </a:cubicBezTo>
                  <a:cubicBezTo>
                    <a:pt x="30046" y="5844"/>
                    <a:pt x="22741" y="-523"/>
                    <a:pt x="14290" y="34"/>
                  </a:cubicBezTo>
                  <a:cubicBezTo>
                    <a:pt x="6618" y="539"/>
                    <a:pt x="508" y="6620"/>
                    <a:pt x="0" y="14254"/>
                  </a:cubicBezTo>
                  <a:cubicBezTo>
                    <a:pt x="37" y="22657"/>
                    <a:pt x="6892" y="29449"/>
                    <a:pt x="15336" y="2944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B2830BE-5CAB-21A7-A3AA-29A62B0123B7}"/>
                </a:ext>
              </a:extLst>
            </p:cNvPr>
            <p:cNvSpPr/>
            <p:nvPr/>
          </p:nvSpPr>
          <p:spPr>
            <a:xfrm>
              <a:off x="2804646" y="812061"/>
              <a:ext cx="62483" cy="138818"/>
            </a:xfrm>
            <a:custGeom>
              <a:avLst/>
              <a:gdLst>
                <a:gd name="connsiteX0" fmla="*/ 42392 w 62483"/>
                <a:gd name="connsiteY0" fmla="*/ 121425 h 138818"/>
                <a:gd name="connsiteX1" fmla="*/ 42392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158 w 62483"/>
                <a:gd name="connsiteY4" fmla="*/ 17327 h 138818"/>
                <a:gd name="connsiteX5" fmla="*/ 20158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92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92" y="121425"/>
                  </a:moveTo>
                  <a:lnTo>
                    <a:pt x="4239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158" y="17327"/>
                  </a:lnTo>
                  <a:lnTo>
                    <a:pt x="20158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92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D1FFD93-A336-CF0F-783D-DC90C20A7B9E}"/>
                </a:ext>
              </a:extLst>
            </p:cNvPr>
            <p:cNvSpPr/>
            <p:nvPr/>
          </p:nvSpPr>
          <p:spPr>
            <a:xfrm>
              <a:off x="2279798" y="1075303"/>
              <a:ext cx="129788" cy="144350"/>
            </a:xfrm>
            <a:custGeom>
              <a:avLst/>
              <a:gdLst>
                <a:gd name="connsiteX0" fmla="*/ 109095 w 129788"/>
                <a:gd name="connsiteY0" fmla="*/ 92235 h 144350"/>
                <a:gd name="connsiteX1" fmla="*/ 68913 w 129788"/>
                <a:gd name="connsiteY1" fmla="*/ 126356 h 144350"/>
                <a:gd name="connsiteX2" fmla="*/ 23105 w 129788"/>
                <a:gd name="connsiteY2" fmla="*/ 74041 h 144350"/>
                <a:gd name="connsiteX3" fmla="*/ 23105 w 129788"/>
                <a:gd name="connsiteY3" fmla="*/ 71908 h 144350"/>
                <a:gd name="connsiteX4" fmla="*/ 68109 w 129788"/>
                <a:gd name="connsiteY4" fmla="*/ 18594 h 144350"/>
                <a:gd name="connsiteX5" fmla="*/ 109698 w 129788"/>
                <a:gd name="connsiteY5" fmla="*/ 49849 h 144350"/>
                <a:gd name="connsiteX6" fmla="*/ 128717 w 129788"/>
                <a:gd name="connsiteY6" fmla="*/ 49849 h 144350"/>
                <a:gd name="connsiteX7" fmla="*/ 128717 w 129788"/>
                <a:gd name="connsiteY7" fmla="*/ 3199 h 144350"/>
                <a:gd name="connsiteX8" fmla="*/ 109162 w 129788"/>
                <a:gd name="connsiteY8" fmla="*/ 3199 h 144350"/>
                <a:gd name="connsiteX9" fmla="*/ 109162 w 129788"/>
                <a:gd name="connsiteY9" fmla="*/ 20593 h 144350"/>
                <a:gd name="connsiteX10" fmla="*/ 68109 w 129788"/>
                <a:gd name="connsiteY10" fmla="*/ 0 h 144350"/>
                <a:gd name="connsiteX11" fmla="*/ 0 w 129788"/>
                <a:gd name="connsiteY11" fmla="*/ 71509 h 144350"/>
                <a:gd name="connsiteX12" fmla="*/ 0 w 129788"/>
                <a:gd name="connsiteY12" fmla="*/ 73641 h 144350"/>
                <a:gd name="connsiteX13" fmla="*/ 68645 w 129788"/>
                <a:gd name="connsiteY13" fmla="*/ 144350 h 144350"/>
                <a:gd name="connsiteX14" fmla="*/ 129789 w 129788"/>
                <a:gd name="connsiteY14" fmla="*/ 91835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788" h="144350">
                  <a:moveTo>
                    <a:pt x="109095" y="92235"/>
                  </a:moveTo>
                  <a:cubicBezTo>
                    <a:pt x="106952" y="114894"/>
                    <a:pt x="89004" y="126356"/>
                    <a:pt x="68913" y="126356"/>
                  </a:cubicBezTo>
                  <a:cubicBezTo>
                    <a:pt x="42125" y="126356"/>
                    <a:pt x="23105" y="108496"/>
                    <a:pt x="23105" y="74041"/>
                  </a:cubicBezTo>
                  <a:lnTo>
                    <a:pt x="23105" y="71908"/>
                  </a:lnTo>
                  <a:cubicBezTo>
                    <a:pt x="23105" y="39120"/>
                    <a:pt x="42660" y="18594"/>
                    <a:pt x="68109" y="18594"/>
                  </a:cubicBezTo>
                  <a:cubicBezTo>
                    <a:pt x="92017" y="18594"/>
                    <a:pt x="104608" y="30923"/>
                    <a:pt x="109698" y="49849"/>
                  </a:cubicBezTo>
                  <a:lnTo>
                    <a:pt x="128717" y="49849"/>
                  </a:lnTo>
                  <a:lnTo>
                    <a:pt x="128717" y="3199"/>
                  </a:lnTo>
                  <a:lnTo>
                    <a:pt x="109162" y="3199"/>
                  </a:lnTo>
                  <a:lnTo>
                    <a:pt x="109162" y="20593"/>
                  </a:lnTo>
                  <a:cubicBezTo>
                    <a:pt x="103536" y="9064"/>
                    <a:pt x="91750" y="0"/>
                    <a:pt x="68109" y="0"/>
                  </a:cubicBezTo>
                  <a:cubicBezTo>
                    <a:pt x="30606" y="0"/>
                    <a:pt x="0" y="28857"/>
                    <a:pt x="0" y="71509"/>
                  </a:cubicBezTo>
                  <a:lnTo>
                    <a:pt x="0" y="73641"/>
                  </a:lnTo>
                  <a:cubicBezTo>
                    <a:pt x="0" y="117159"/>
                    <a:pt x="29534" y="144350"/>
                    <a:pt x="68645" y="144350"/>
                  </a:cubicBezTo>
                  <a:cubicBezTo>
                    <a:pt x="102130" y="144350"/>
                    <a:pt x="126842" y="121958"/>
                    <a:pt x="129789" y="91835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57A18939-0320-FE3B-E5A2-B9D904421E5C}"/>
                </a:ext>
              </a:extLst>
            </p:cNvPr>
            <p:cNvSpPr/>
            <p:nvPr/>
          </p:nvSpPr>
          <p:spPr>
            <a:xfrm>
              <a:off x="2205729" y="1078902"/>
              <a:ext cx="62483" cy="138752"/>
            </a:xfrm>
            <a:custGeom>
              <a:avLst/>
              <a:gdLst>
                <a:gd name="connsiteX0" fmla="*/ 42325 w 62483"/>
                <a:gd name="connsiteY0" fmla="*/ 121425 h 138752"/>
                <a:gd name="connsiteX1" fmla="*/ 42325 w 62483"/>
                <a:gd name="connsiteY1" fmla="*/ 0 h 138752"/>
                <a:gd name="connsiteX2" fmla="*/ 0 w 62483"/>
                <a:gd name="connsiteY2" fmla="*/ 0 h 138752"/>
                <a:gd name="connsiteX3" fmla="*/ 0 w 62483"/>
                <a:gd name="connsiteY3" fmla="*/ 17327 h 138752"/>
                <a:gd name="connsiteX4" fmla="*/ 20091 w 62483"/>
                <a:gd name="connsiteY4" fmla="*/ 17327 h 138752"/>
                <a:gd name="connsiteX5" fmla="*/ 20091 w 62483"/>
                <a:gd name="connsiteY5" fmla="*/ 121425 h 138752"/>
                <a:gd name="connsiteX6" fmla="*/ 536 w 62483"/>
                <a:gd name="connsiteY6" fmla="*/ 121425 h 138752"/>
                <a:gd name="connsiteX7" fmla="*/ 536 w 62483"/>
                <a:gd name="connsiteY7" fmla="*/ 138752 h 138752"/>
                <a:gd name="connsiteX8" fmla="*/ 62483 w 62483"/>
                <a:gd name="connsiteY8" fmla="*/ 138752 h 138752"/>
                <a:gd name="connsiteX9" fmla="*/ 62483 w 62483"/>
                <a:gd name="connsiteY9" fmla="*/ 121425 h 138752"/>
                <a:gd name="connsiteX10" fmla="*/ 42325 w 62483"/>
                <a:gd name="connsiteY10" fmla="*/ 121425 h 13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752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752"/>
                  </a:lnTo>
                  <a:lnTo>
                    <a:pt x="62483" y="138752"/>
                  </a:lnTo>
                  <a:lnTo>
                    <a:pt x="62483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6D4A413D-F5A6-B41E-F32D-41F8281C33A1}"/>
                </a:ext>
              </a:extLst>
            </p:cNvPr>
            <p:cNvSpPr/>
            <p:nvPr/>
          </p:nvSpPr>
          <p:spPr>
            <a:xfrm>
              <a:off x="2220462" y="1019121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1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3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BFADF67F-3C5E-12D1-6100-D127EDA7DDEC}"/>
                </a:ext>
              </a:extLst>
            </p:cNvPr>
            <p:cNvSpPr/>
            <p:nvPr/>
          </p:nvSpPr>
          <p:spPr>
            <a:xfrm>
              <a:off x="2431017" y="1075703"/>
              <a:ext cx="129788" cy="141950"/>
            </a:xfrm>
            <a:custGeom>
              <a:avLst/>
              <a:gdLst>
                <a:gd name="connsiteX0" fmla="*/ 111037 w 129788"/>
                <a:gd name="connsiteY0" fmla="*/ 124624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624 h 141950"/>
                <a:gd name="connsiteX15" fmla="*/ 88736 w 129788"/>
                <a:gd name="connsiteY15" fmla="*/ 93168 h 141950"/>
                <a:gd name="connsiteX16" fmla="*/ 47750 w 129788"/>
                <a:gd name="connsiteY16" fmla="*/ 126490 h 141950"/>
                <a:gd name="connsiteX17" fmla="*/ 22234 w 129788"/>
                <a:gd name="connsiteY17" fmla="*/ 103031 h 141950"/>
                <a:gd name="connsiteX18" fmla="*/ 69984 w 129788"/>
                <a:gd name="connsiteY18" fmla="*/ 75507 h 141950"/>
                <a:gd name="connsiteX19" fmla="*/ 88736 w 129788"/>
                <a:gd name="connsiteY19" fmla="*/ 75507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624"/>
                  </a:moveTo>
                  <a:lnTo>
                    <a:pt x="111037" y="49916"/>
                  </a:lnTo>
                  <a:cubicBezTo>
                    <a:pt x="111037" y="9930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182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485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624"/>
                  </a:lnTo>
                  <a:close/>
                  <a:moveTo>
                    <a:pt x="88736" y="93168"/>
                  </a:moveTo>
                  <a:cubicBezTo>
                    <a:pt x="88736" y="114494"/>
                    <a:pt x="70520" y="126490"/>
                    <a:pt x="47750" y="126490"/>
                  </a:cubicBezTo>
                  <a:cubicBezTo>
                    <a:pt x="28664" y="126490"/>
                    <a:pt x="22234" y="115827"/>
                    <a:pt x="22234" y="103031"/>
                  </a:cubicBezTo>
                  <a:cubicBezTo>
                    <a:pt x="22234" y="83038"/>
                    <a:pt x="42325" y="75507"/>
                    <a:pt x="69984" y="75507"/>
                  </a:cubicBezTo>
                  <a:lnTo>
                    <a:pt x="88736" y="7550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DEEED383-B6C1-9351-E6F9-284C7150F29D}"/>
                </a:ext>
              </a:extLst>
            </p:cNvPr>
            <p:cNvSpPr/>
            <p:nvPr/>
          </p:nvSpPr>
          <p:spPr>
            <a:xfrm>
              <a:off x="2094691" y="1075703"/>
              <a:ext cx="92821" cy="141950"/>
            </a:xfrm>
            <a:custGeom>
              <a:avLst/>
              <a:gdLst>
                <a:gd name="connsiteX0" fmla="*/ 92821 w 92821"/>
                <a:gd name="connsiteY0" fmla="*/ 21926 h 141950"/>
                <a:gd name="connsiteX1" fmla="*/ 92821 w 92821"/>
                <a:gd name="connsiteY1" fmla="*/ 0 h 141950"/>
                <a:gd name="connsiteX2" fmla="*/ 42392 w 92821"/>
                <a:gd name="connsiteY2" fmla="*/ 29123 h 141950"/>
                <a:gd name="connsiteX3" fmla="*/ 42392 w 92821"/>
                <a:gd name="connsiteY3" fmla="*/ 3199 h 141950"/>
                <a:gd name="connsiteX4" fmla="*/ 0 w 92821"/>
                <a:gd name="connsiteY4" fmla="*/ 3199 h 141950"/>
                <a:gd name="connsiteX5" fmla="*/ 0 w 92821"/>
                <a:gd name="connsiteY5" fmla="*/ 20526 h 141950"/>
                <a:gd name="connsiteX6" fmla="*/ 20091 w 92821"/>
                <a:gd name="connsiteY6" fmla="*/ 20526 h 141950"/>
                <a:gd name="connsiteX7" fmla="*/ 20091 w 92821"/>
                <a:gd name="connsiteY7" fmla="*/ 124624 h 141950"/>
                <a:gd name="connsiteX8" fmla="*/ 536 w 92821"/>
                <a:gd name="connsiteY8" fmla="*/ 124624 h 141950"/>
                <a:gd name="connsiteX9" fmla="*/ 536 w 92821"/>
                <a:gd name="connsiteY9" fmla="*/ 141951 h 141950"/>
                <a:gd name="connsiteX10" fmla="*/ 63823 w 92821"/>
                <a:gd name="connsiteY10" fmla="*/ 141951 h 141950"/>
                <a:gd name="connsiteX11" fmla="*/ 63823 w 92821"/>
                <a:gd name="connsiteY11" fmla="*/ 124624 h 141950"/>
                <a:gd name="connsiteX12" fmla="*/ 42392 w 92821"/>
                <a:gd name="connsiteY12" fmla="*/ 124624 h 141950"/>
                <a:gd name="connsiteX13" fmla="*/ 42392 w 92821"/>
                <a:gd name="connsiteY13" fmla="*/ 65377 h 141950"/>
                <a:gd name="connsiteX14" fmla="*/ 92821 w 92821"/>
                <a:gd name="connsiteY14" fmla="*/ 21926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821" h="141950">
                  <a:moveTo>
                    <a:pt x="92821" y="21926"/>
                  </a:moveTo>
                  <a:lnTo>
                    <a:pt x="92821" y="0"/>
                  </a:lnTo>
                  <a:cubicBezTo>
                    <a:pt x="63823" y="0"/>
                    <a:pt x="48821" y="14395"/>
                    <a:pt x="42392" y="29123"/>
                  </a:cubicBezTo>
                  <a:lnTo>
                    <a:pt x="42392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624"/>
                  </a:lnTo>
                  <a:lnTo>
                    <a:pt x="536" y="124624"/>
                  </a:lnTo>
                  <a:lnTo>
                    <a:pt x="536" y="141951"/>
                  </a:lnTo>
                  <a:lnTo>
                    <a:pt x="63823" y="141951"/>
                  </a:lnTo>
                  <a:lnTo>
                    <a:pt x="63823" y="124624"/>
                  </a:lnTo>
                  <a:lnTo>
                    <a:pt x="42392" y="124624"/>
                  </a:lnTo>
                  <a:lnTo>
                    <a:pt x="42392" y="65377"/>
                  </a:lnTo>
                  <a:cubicBezTo>
                    <a:pt x="42392" y="30923"/>
                    <a:pt x="62216" y="21926"/>
                    <a:pt x="92821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C68C8501-BCD8-24D1-7891-9267C846F185}"/>
                </a:ext>
              </a:extLst>
            </p:cNvPr>
            <p:cNvSpPr/>
            <p:nvPr/>
          </p:nvSpPr>
          <p:spPr>
            <a:xfrm>
              <a:off x="3225957" y="808862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412 w 128717"/>
                <a:gd name="connsiteY6" fmla="*/ 101698 h 144350"/>
                <a:gd name="connsiteX7" fmla="*/ 68109 w 128717"/>
                <a:gd name="connsiteY7" fmla="*/ 125957 h 144350"/>
                <a:gd name="connsiteX8" fmla="*/ 23105 w 128717"/>
                <a:gd name="connsiteY8" fmla="*/ 76574 h 144350"/>
                <a:gd name="connsiteX9" fmla="*/ 128717 w 128717"/>
                <a:gd name="connsiteY9" fmla="*/ 76574 h 144350"/>
                <a:gd name="connsiteX10" fmla="*/ 23909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79" y="0"/>
                    <a:pt x="65698" y="0"/>
                  </a:cubicBezTo>
                  <a:cubicBezTo>
                    <a:pt x="27123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95" y="144350"/>
                    <a:pt x="67841" y="144350"/>
                  </a:cubicBezTo>
                  <a:cubicBezTo>
                    <a:pt x="99786" y="144350"/>
                    <a:pt x="122556" y="129689"/>
                    <a:pt x="127646" y="101698"/>
                  </a:cubicBezTo>
                  <a:lnTo>
                    <a:pt x="105412" y="101698"/>
                  </a:lnTo>
                  <a:cubicBezTo>
                    <a:pt x="102465" y="117959"/>
                    <a:pt x="90142" y="125957"/>
                    <a:pt x="68109" y="125957"/>
                  </a:cubicBezTo>
                  <a:cubicBezTo>
                    <a:pt x="39178" y="125957"/>
                    <a:pt x="24176" y="108629"/>
                    <a:pt x="23105" y="76574"/>
                  </a:cubicBezTo>
                  <a:lnTo>
                    <a:pt x="128717" y="76574"/>
                  </a:lnTo>
                  <a:close/>
                  <a:moveTo>
                    <a:pt x="23909" y="58713"/>
                  </a:moveTo>
                  <a:cubicBezTo>
                    <a:pt x="27927" y="33922"/>
                    <a:pt x="42928" y="18727"/>
                    <a:pt x="65698" y="18727"/>
                  </a:cubicBezTo>
                  <a:cubicBezTo>
                    <a:pt x="88468" y="18727"/>
                    <a:pt x="103804" y="30190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287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7">
    <p:bg>
      <p:bgPr>
        <a:solidFill>
          <a:srgbClr val="151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tree, outdoor, mountain&#10;&#10;Description automatically generated">
            <a:extLst>
              <a:ext uri="{FF2B5EF4-FFF2-40B4-BE49-F238E27FC236}">
                <a16:creationId xmlns:a16="http://schemas.microsoft.com/office/drawing/2014/main" id="{F2CA5766-824E-AD7D-1E32-84C206D769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6" r="1550" b="91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753AC6-94A6-5BDD-EBA3-0259BF6D20A8}"/>
              </a:ext>
            </a:extLst>
          </p:cNvPr>
          <p:cNvSpPr/>
          <p:nvPr userDrawn="1"/>
        </p:nvSpPr>
        <p:spPr>
          <a:xfrm>
            <a:off x="0" y="0"/>
            <a:ext cx="7965440" cy="6858000"/>
          </a:xfrm>
          <a:prstGeom prst="rect">
            <a:avLst/>
          </a:prstGeom>
          <a:gradFill>
            <a:gsLst>
              <a:gs pos="0">
                <a:srgbClr val="151617"/>
              </a:gs>
              <a:gs pos="100000">
                <a:srgbClr val="151617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87FCC9-62E3-4248-AC13-629A60BED709}"/>
              </a:ext>
            </a:extLst>
          </p:cNvPr>
          <p:cNvSpPr/>
          <p:nvPr userDrawn="1"/>
        </p:nvSpPr>
        <p:spPr>
          <a:xfrm>
            <a:off x="0" y="0"/>
            <a:ext cx="12192000" cy="118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CBF490-E118-1FF7-1D67-DDFB91E3B7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151" y="3477190"/>
            <a:ext cx="5789478" cy="185652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76E3FB6-47FB-FEB1-85D7-32AE0840F7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151" y="5425793"/>
            <a:ext cx="5789478" cy="9699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| Date</a:t>
            </a:r>
          </a:p>
        </p:txBody>
      </p:sp>
      <p:grpSp>
        <p:nvGrpSpPr>
          <p:cNvPr id="12" name="Graphic 11">
            <a:extLst>
              <a:ext uri="{FF2B5EF4-FFF2-40B4-BE49-F238E27FC236}">
                <a16:creationId xmlns:a16="http://schemas.microsoft.com/office/drawing/2014/main" id="{DE1DB76E-3DA1-9A5E-94F1-A8E32F0167D9}"/>
              </a:ext>
            </a:extLst>
          </p:cNvPr>
          <p:cNvGrpSpPr/>
          <p:nvPr userDrawn="1"/>
        </p:nvGrpSpPr>
        <p:grpSpPr>
          <a:xfrm>
            <a:off x="682139" y="732212"/>
            <a:ext cx="4267938" cy="1157274"/>
            <a:chOff x="466296" y="500169"/>
            <a:chExt cx="2888378" cy="783199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CC55352-B1EB-4BA3-EAB6-59F0E0003281}"/>
                </a:ext>
              </a:extLst>
            </p:cNvPr>
            <p:cNvSpPr/>
            <p:nvPr/>
          </p:nvSpPr>
          <p:spPr>
            <a:xfrm>
              <a:off x="674116" y="500169"/>
              <a:ext cx="134527" cy="354810"/>
            </a:xfrm>
            <a:custGeom>
              <a:avLst/>
              <a:gdLst>
                <a:gd name="connsiteX0" fmla="*/ 77013 w 134527"/>
                <a:gd name="connsiteY0" fmla="*/ 16128 h 354810"/>
                <a:gd name="connsiteX1" fmla="*/ 67235 w 134527"/>
                <a:gd name="connsiteY1" fmla="*/ 0 h 354810"/>
                <a:gd name="connsiteX2" fmla="*/ 57524 w 134527"/>
                <a:gd name="connsiteY2" fmla="*/ 16128 h 354810"/>
                <a:gd name="connsiteX3" fmla="*/ 16605 w 134527"/>
                <a:gd name="connsiteY3" fmla="*/ 254112 h 354810"/>
                <a:gd name="connsiteX4" fmla="*/ 67235 w 134527"/>
                <a:gd name="connsiteY4" fmla="*/ 354811 h 354810"/>
                <a:gd name="connsiteX5" fmla="*/ 117932 w 134527"/>
                <a:gd name="connsiteY5" fmla="*/ 254112 h 354810"/>
                <a:gd name="connsiteX6" fmla="*/ 77013 w 134527"/>
                <a:gd name="connsiteY6" fmla="*/ 16128 h 35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527" h="354810">
                  <a:moveTo>
                    <a:pt x="77013" y="16128"/>
                  </a:moveTo>
                  <a:cubicBezTo>
                    <a:pt x="74736" y="12462"/>
                    <a:pt x="67235" y="0"/>
                    <a:pt x="67235" y="0"/>
                  </a:cubicBezTo>
                  <a:cubicBezTo>
                    <a:pt x="67235" y="0"/>
                    <a:pt x="60136" y="12462"/>
                    <a:pt x="57524" y="16128"/>
                  </a:cubicBezTo>
                  <a:cubicBezTo>
                    <a:pt x="31540" y="58380"/>
                    <a:pt x="-29202" y="157212"/>
                    <a:pt x="16605" y="254112"/>
                  </a:cubicBezTo>
                  <a:cubicBezTo>
                    <a:pt x="52502" y="330086"/>
                    <a:pt x="67235" y="354811"/>
                    <a:pt x="67235" y="354811"/>
                  </a:cubicBezTo>
                  <a:cubicBezTo>
                    <a:pt x="67235" y="354811"/>
                    <a:pt x="81969" y="330086"/>
                    <a:pt x="117932" y="254112"/>
                  </a:cubicBezTo>
                  <a:cubicBezTo>
                    <a:pt x="163740" y="157212"/>
                    <a:pt x="102930" y="58380"/>
                    <a:pt x="77013" y="16128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8DC011F0-8DFE-D8C6-37E1-17BE2F851916}"/>
                </a:ext>
              </a:extLst>
            </p:cNvPr>
            <p:cNvSpPr/>
            <p:nvPr/>
          </p:nvSpPr>
          <p:spPr>
            <a:xfrm>
              <a:off x="466296" y="708030"/>
              <a:ext cx="550178" cy="575338"/>
            </a:xfrm>
            <a:custGeom>
              <a:avLst/>
              <a:gdLst>
                <a:gd name="connsiteX0" fmla="*/ 416966 w 550178"/>
                <a:gd name="connsiteY0" fmla="*/ 67110 h 575338"/>
                <a:gd name="connsiteX1" fmla="*/ 416966 w 550178"/>
                <a:gd name="connsiteY1" fmla="*/ 0 h 575338"/>
                <a:gd name="connsiteX2" fmla="*/ 317247 w 550178"/>
                <a:gd name="connsiteY2" fmla="*/ 144683 h 575338"/>
                <a:gd name="connsiteX3" fmla="*/ 290459 w 550178"/>
                <a:gd name="connsiteY3" fmla="*/ 247448 h 575338"/>
                <a:gd name="connsiteX4" fmla="*/ 290459 w 550178"/>
                <a:gd name="connsiteY4" fmla="*/ 420721 h 575338"/>
                <a:gd name="connsiteX5" fmla="*/ 370355 w 550178"/>
                <a:gd name="connsiteY5" fmla="*/ 313025 h 575338"/>
                <a:gd name="connsiteX6" fmla="*/ 417234 w 550178"/>
                <a:gd name="connsiteY6" fmla="*/ 149415 h 575338"/>
                <a:gd name="connsiteX7" fmla="*/ 417234 w 550178"/>
                <a:gd name="connsiteY7" fmla="*/ 110029 h 575338"/>
                <a:gd name="connsiteX8" fmla="*/ 467878 w 550178"/>
                <a:gd name="connsiteY8" fmla="*/ 442795 h 575338"/>
                <a:gd name="connsiteX9" fmla="*/ 133480 w 550178"/>
                <a:gd name="connsiteY9" fmla="*/ 493192 h 575338"/>
                <a:gd name="connsiteX10" fmla="*/ 82836 w 550178"/>
                <a:gd name="connsiteY10" fmla="*/ 160426 h 575338"/>
                <a:gd name="connsiteX11" fmla="*/ 133480 w 550178"/>
                <a:gd name="connsiteY11" fmla="*/ 110029 h 575338"/>
                <a:gd name="connsiteX12" fmla="*/ 133480 w 550178"/>
                <a:gd name="connsiteY12" fmla="*/ 149415 h 575338"/>
                <a:gd name="connsiteX13" fmla="*/ 180359 w 550178"/>
                <a:gd name="connsiteY13" fmla="*/ 313025 h 575338"/>
                <a:gd name="connsiteX14" fmla="*/ 259384 w 550178"/>
                <a:gd name="connsiteY14" fmla="*/ 420388 h 575338"/>
                <a:gd name="connsiteX15" fmla="*/ 259384 w 550178"/>
                <a:gd name="connsiteY15" fmla="*/ 247448 h 575338"/>
                <a:gd name="connsiteX16" fmla="*/ 232931 w 550178"/>
                <a:gd name="connsiteY16" fmla="*/ 144683 h 575338"/>
                <a:gd name="connsiteX17" fmla="*/ 133212 w 550178"/>
                <a:gd name="connsiteY17" fmla="*/ 0 h 575338"/>
                <a:gd name="connsiteX18" fmla="*/ 133212 w 550178"/>
                <a:gd name="connsiteY18" fmla="*/ 67110 h 575338"/>
                <a:gd name="connsiteX19" fmla="*/ 39457 w 550178"/>
                <a:gd name="connsiteY19" fmla="*/ 442776 h 575338"/>
                <a:gd name="connsiteX20" fmla="*/ 416966 w 550178"/>
                <a:gd name="connsiteY20" fmla="*/ 536073 h 575338"/>
                <a:gd name="connsiteX21" fmla="*/ 510721 w 550178"/>
                <a:gd name="connsiteY21" fmla="*/ 160407 h 575338"/>
                <a:gd name="connsiteX22" fmla="*/ 416966 w 550178"/>
                <a:gd name="connsiteY22" fmla="*/ 67110 h 57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0178" h="575338">
                  <a:moveTo>
                    <a:pt x="416966" y="67110"/>
                  </a:moveTo>
                  <a:lnTo>
                    <a:pt x="416966" y="0"/>
                  </a:lnTo>
                  <a:lnTo>
                    <a:pt x="317247" y="144683"/>
                  </a:lnTo>
                  <a:cubicBezTo>
                    <a:pt x="308072" y="158012"/>
                    <a:pt x="290459" y="179405"/>
                    <a:pt x="290459" y="247448"/>
                  </a:cubicBezTo>
                  <a:lnTo>
                    <a:pt x="290459" y="420721"/>
                  </a:lnTo>
                  <a:lnTo>
                    <a:pt x="370355" y="313025"/>
                  </a:lnTo>
                  <a:cubicBezTo>
                    <a:pt x="423931" y="248114"/>
                    <a:pt x="416095" y="171274"/>
                    <a:pt x="417234" y="149415"/>
                  </a:cubicBezTo>
                  <a:lnTo>
                    <a:pt x="417234" y="110029"/>
                  </a:lnTo>
                  <a:cubicBezTo>
                    <a:pt x="523561" y="188003"/>
                    <a:pt x="546235" y="336987"/>
                    <a:pt x="467878" y="442795"/>
                  </a:cubicBezTo>
                  <a:cubicBezTo>
                    <a:pt x="389522" y="548602"/>
                    <a:pt x="239806" y="571166"/>
                    <a:pt x="133480" y="493192"/>
                  </a:cubicBezTo>
                  <a:cubicBezTo>
                    <a:pt x="27153" y="415218"/>
                    <a:pt x="4479" y="266233"/>
                    <a:pt x="82836" y="160426"/>
                  </a:cubicBezTo>
                  <a:cubicBezTo>
                    <a:pt x="97079" y="141192"/>
                    <a:pt x="114152" y="124203"/>
                    <a:pt x="133480" y="110029"/>
                  </a:cubicBezTo>
                  <a:lnTo>
                    <a:pt x="133480" y="149415"/>
                  </a:lnTo>
                  <a:cubicBezTo>
                    <a:pt x="134351" y="171274"/>
                    <a:pt x="126314" y="248114"/>
                    <a:pt x="180359" y="313025"/>
                  </a:cubicBezTo>
                  <a:lnTo>
                    <a:pt x="259384" y="420388"/>
                  </a:lnTo>
                  <a:lnTo>
                    <a:pt x="259384" y="247448"/>
                  </a:lnTo>
                  <a:cubicBezTo>
                    <a:pt x="259384" y="179405"/>
                    <a:pt x="242106" y="158279"/>
                    <a:pt x="232931" y="144683"/>
                  </a:cubicBezTo>
                  <a:lnTo>
                    <a:pt x="133212" y="0"/>
                  </a:lnTo>
                  <a:lnTo>
                    <a:pt x="133212" y="67110"/>
                  </a:lnTo>
                  <a:cubicBezTo>
                    <a:pt x="3076" y="145084"/>
                    <a:pt x="-38899" y="313276"/>
                    <a:pt x="39457" y="442776"/>
                  </a:cubicBezTo>
                  <a:cubicBezTo>
                    <a:pt x="117814" y="572277"/>
                    <a:pt x="286830" y="614047"/>
                    <a:pt x="416966" y="536073"/>
                  </a:cubicBezTo>
                  <a:cubicBezTo>
                    <a:pt x="547102" y="458099"/>
                    <a:pt x="589077" y="289908"/>
                    <a:pt x="510721" y="160407"/>
                  </a:cubicBezTo>
                  <a:cubicBezTo>
                    <a:pt x="487582" y="122166"/>
                    <a:pt x="455395" y="90136"/>
                    <a:pt x="416966" y="67110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AE7EB46-6714-BBC4-2C82-D81323B077F4}"/>
                </a:ext>
              </a:extLst>
            </p:cNvPr>
            <p:cNvSpPr/>
            <p:nvPr/>
          </p:nvSpPr>
          <p:spPr>
            <a:xfrm>
              <a:off x="1181883" y="1075703"/>
              <a:ext cx="137825" cy="144350"/>
            </a:xfrm>
            <a:custGeom>
              <a:avLst/>
              <a:gdLst>
                <a:gd name="connsiteX0" fmla="*/ 68913 w 137825"/>
                <a:gd name="connsiteY0" fmla="*/ 0 h 144350"/>
                <a:gd name="connsiteX1" fmla="*/ 0 w 137825"/>
                <a:gd name="connsiteY1" fmla="*/ 71242 h 144350"/>
                <a:gd name="connsiteX2" fmla="*/ 0 w 137825"/>
                <a:gd name="connsiteY2" fmla="*/ 73375 h 144350"/>
                <a:gd name="connsiteX3" fmla="*/ 68645 w 137825"/>
                <a:gd name="connsiteY3" fmla="*/ 144350 h 144350"/>
                <a:gd name="connsiteX4" fmla="*/ 137825 w 137825"/>
                <a:gd name="connsiteY4" fmla="*/ 73108 h 144350"/>
                <a:gd name="connsiteX5" fmla="*/ 137825 w 137825"/>
                <a:gd name="connsiteY5" fmla="*/ 70909 h 144350"/>
                <a:gd name="connsiteX6" fmla="*/ 68913 w 137825"/>
                <a:gd name="connsiteY6" fmla="*/ 0 h 144350"/>
                <a:gd name="connsiteX7" fmla="*/ 114788 w 137825"/>
                <a:gd name="connsiteY7" fmla="*/ 73308 h 144350"/>
                <a:gd name="connsiteX8" fmla="*/ 68913 w 137825"/>
                <a:gd name="connsiteY8" fmla="*/ 125890 h 144350"/>
                <a:gd name="connsiteX9" fmla="*/ 23105 w 137825"/>
                <a:gd name="connsiteY9" fmla="*/ 73308 h 144350"/>
                <a:gd name="connsiteX10" fmla="*/ 23105 w 137825"/>
                <a:gd name="connsiteY10" fmla="*/ 71175 h 144350"/>
                <a:gd name="connsiteX11" fmla="*/ 68913 w 137825"/>
                <a:gd name="connsiteY11" fmla="*/ 18394 h 144350"/>
                <a:gd name="connsiteX12" fmla="*/ 114788 w 137825"/>
                <a:gd name="connsiteY12" fmla="*/ 71709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825" h="144350">
                  <a:moveTo>
                    <a:pt x="68913" y="0"/>
                  </a:moveTo>
                  <a:cubicBezTo>
                    <a:pt x="29266" y="0"/>
                    <a:pt x="0" y="29390"/>
                    <a:pt x="0" y="71242"/>
                  </a:cubicBezTo>
                  <a:lnTo>
                    <a:pt x="0" y="73375"/>
                  </a:lnTo>
                  <a:cubicBezTo>
                    <a:pt x="0" y="114227"/>
                    <a:pt x="28730" y="144350"/>
                    <a:pt x="68645" y="144350"/>
                  </a:cubicBezTo>
                  <a:cubicBezTo>
                    <a:pt x="108559" y="144350"/>
                    <a:pt x="137825" y="115294"/>
                    <a:pt x="137825" y="73108"/>
                  </a:cubicBezTo>
                  <a:lnTo>
                    <a:pt x="137825" y="70909"/>
                  </a:lnTo>
                  <a:cubicBezTo>
                    <a:pt x="137825" y="29123"/>
                    <a:pt x="108626" y="0"/>
                    <a:pt x="68913" y="0"/>
                  </a:cubicBezTo>
                  <a:close/>
                  <a:moveTo>
                    <a:pt x="114788" y="73308"/>
                  </a:moveTo>
                  <a:cubicBezTo>
                    <a:pt x="114788" y="104830"/>
                    <a:pt x="97107" y="125890"/>
                    <a:pt x="68913" y="125890"/>
                  </a:cubicBezTo>
                  <a:cubicBezTo>
                    <a:pt x="40718" y="125890"/>
                    <a:pt x="23105" y="105364"/>
                    <a:pt x="23105" y="73308"/>
                  </a:cubicBezTo>
                  <a:lnTo>
                    <a:pt x="23105" y="71175"/>
                  </a:lnTo>
                  <a:cubicBezTo>
                    <a:pt x="23105" y="39186"/>
                    <a:pt x="40785" y="18394"/>
                    <a:pt x="68913" y="18394"/>
                  </a:cubicBezTo>
                  <a:cubicBezTo>
                    <a:pt x="97040" y="18394"/>
                    <a:pt x="114788" y="39186"/>
                    <a:pt x="114788" y="7170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2B3C873-7D6B-DA4A-2456-D245C9C4B5D5}"/>
                </a:ext>
              </a:extLst>
            </p:cNvPr>
            <p:cNvSpPr/>
            <p:nvPr/>
          </p:nvSpPr>
          <p:spPr>
            <a:xfrm>
              <a:off x="1333371" y="1010641"/>
              <a:ext cx="78556" cy="207079"/>
            </a:xfrm>
            <a:custGeom>
              <a:avLst/>
              <a:gdLst>
                <a:gd name="connsiteX0" fmla="*/ 62751 w 78556"/>
                <a:gd name="connsiteY0" fmla="*/ 18411 h 207079"/>
                <a:gd name="connsiteX1" fmla="*/ 78556 w 78556"/>
                <a:gd name="connsiteY1" fmla="*/ 21344 h 207079"/>
                <a:gd name="connsiteX2" fmla="*/ 78556 w 78556"/>
                <a:gd name="connsiteY2" fmla="*/ 2683 h 207079"/>
                <a:gd name="connsiteX3" fmla="*/ 61948 w 78556"/>
                <a:gd name="connsiteY3" fmla="*/ 18 h 207079"/>
                <a:gd name="connsiteX4" fmla="*/ 20091 w 78556"/>
                <a:gd name="connsiteY4" fmla="*/ 44869 h 207079"/>
                <a:gd name="connsiteX5" fmla="*/ 20091 w 78556"/>
                <a:gd name="connsiteY5" fmla="*/ 68327 h 207079"/>
                <a:gd name="connsiteX6" fmla="*/ 0 w 78556"/>
                <a:gd name="connsiteY6" fmla="*/ 68327 h 207079"/>
                <a:gd name="connsiteX7" fmla="*/ 0 w 78556"/>
                <a:gd name="connsiteY7" fmla="*/ 85655 h 207079"/>
                <a:gd name="connsiteX8" fmla="*/ 20091 w 78556"/>
                <a:gd name="connsiteY8" fmla="*/ 85655 h 207079"/>
                <a:gd name="connsiteX9" fmla="*/ 20091 w 78556"/>
                <a:gd name="connsiteY9" fmla="*/ 189752 h 207079"/>
                <a:gd name="connsiteX10" fmla="*/ 536 w 78556"/>
                <a:gd name="connsiteY10" fmla="*/ 189752 h 207079"/>
                <a:gd name="connsiteX11" fmla="*/ 536 w 78556"/>
                <a:gd name="connsiteY11" fmla="*/ 207079 h 207079"/>
                <a:gd name="connsiteX12" fmla="*/ 67506 w 78556"/>
                <a:gd name="connsiteY12" fmla="*/ 207079 h 207079"/>
                <a:gd name="connsiteX13" fmla="*/ 67506 w 78556"/>
                <a:gd name="connsiteY13" fmla="*/ 189752 h 207079"/>
                <a:gd name="connsiteX14" fmla="*/ 42258 w 78556"/>
                <a:gd name="connsiteY14" fmla="*/ 189752 h 207079"/>
                <a:gd name="connsiteX15" fmla="*/ 42258 w 78556"/>
                <a:gd name="connsiteY15" fmla="*/ 85588 h 207079"/>
                <a:gd name="connsiteX16" fmla="*/ 76614 w 78556"/>
                <a:gd name="connsiteY16" fmla="*/ 85588 h 207079"/>
                <a:gd name="connsiteX17" fmla="*/ 76614 w 78556"/>
                <a:gd name="connsiteY17" fmla="*/ 68261 h 207079"/>
                <a:gd name="connsiteX18" fmla="*/ 42258 w 78556"/>
                <a:gd name="connsiteY18" fmla="*/ 68261 h 207079"/>
                <a:gd name="connsiteX19" fmla="*/ 42258 w 78556"/>
                <a:gd name="connsiteY19" fmla="*/ 42670 h 207079"/>
                <a:gd name="connsiteX20" fmla="*/ 62751 w 78556"/>
                <a:gd name="connsiteY20" fmla="*/ 18411 h 2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556" h="207079">
                  <a:moveTo>
                    <a:pt x="62751" y="18411"/>
                  </a:moveTo>
                  <a:cubicBezTo>
                    <a:pt x="68168" y="18277"/>
                    <a:pt x="73552" y="19276"/>
                    <a:pt x="78556" y="21344"/>
                  </a:cubicBezTo>
                  <a:lnTo>
                    <a:pt x="78556" y="2683"/>
                  </a:lnTo>
                  <a:cubicBezTo>
                    <a:pt x="73238" y="764"/>
                    <a:pt x="67603" y="-140"/>
                    <a:pt x="61948" y="18"/>
                  </a:cubicBezTo>
                  <a:cubicBezTo>
                    <a:pt x="34021" y="18"/>
                    <a:pt x="20091" y="16279"/>
                    <a:pt x="20091" y="44869"/>
                  </a:cubicBezTo>
                  <a:lnTo>
                    <a:pt x="20091" y="68327"/>
                  </a:lnTo>
                  <a:lnTo>
                    <a:pt x="0" y="68327"/>
                  </a:lnTo>
                  <a:lnTo>
                    <a:pt x="0" y="85655"/>
                  </a:lnTo>
                  <a:lnTo>
                    <a:pt x="20091" y="85655"/>
                  </a:lnTo>
                  <a:lnTo>
                    <a:pt x="20091" y="189752"/>
                  </a:lnTo>
                  <a:lnTo>
                    <a:pt x="536" y="189752"/>
                  </a:lnTo>
                  <a:lnTo>
                    <a:pt x="536" y="207079"/>
                  </a:lnTo>
                  <a:lnTo>
                    <a:pt x="67506" y="207079"/>
                  </a:lnTo>
                  <a:lnTo>
                    <a:pt x="67506" y="189752"/>
                  </a:lnTo>
                  <a:lnTo>
                    <a:pt x="42258" y="189752"/>
                  </a:lnTo>
                  <a:lnTo>
                    <a:pt x="42258" y="85588"/>
                  </a:lnTo>
                  <a:lnTo>
                    <a:pt x="76614" y="85588"/>
                  </a:lnTo>
                  <a:lnTo>
                    <a:pt x="76614" y="68261"/>
                  </a:lnTo>
                  <a:lnTo>
                    <a:pt x="42258" y="68261"/>
                  </a:lnTo>
                  <a:lnTo>
                    <a:pt x="42258" y="42670"/>
                  </a:lnTo>
                  <a:cubicBezTo>
                    <a:pt x="42325" y="28008"/>
                    <a:pt x="47951" y="18411"/>
                    <a:pt x="62751" y="1841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E3A735D-E5A8-F7E3-9B34-5397265E3811}"/>
                </a:ext>
              </a:extLst>
            </p:cNvPr>
            <p:cNvSpPr/>
            <p:nvPr/>
          </p:nvSpPr>
          <p:spPr>
            <a:xfrm>
              <a:off x="1697155" y="1075623"/>
              <a:ext cx="236874" cy="142030"/>
            </a:xfrm>
            <a:custGeom>
              <a:avLst/>
              <a:gdLst>
                <a:gd name="connsiteX0" fmla="*/ 217252 w 236874"/>
                <a:gd name="connsiteY0" fmla="*/ 124703 h 142030"/>
                <a:gd name="connsiteX1" fmla="*/ 217252 w 236874"/>
                <a:gd name="connsiteY1" fmla="*/ 55594 h 142030"/>
                <a:gd name="connsiteX2" fmla="*/ 170842 w 236874"/>
                <a:gd name="connsiteY2" fmla="*/ 80 h 142030"/>
                <a:gd name="connsiteX3" fmla="*/ 124431 w 236874"/>
                <a:gd name="connsiteY3" fmla="*/ 28403 h 142030"/>
                <a:gd name="connsiteX4" fmla="*/ 83445 w 236874"/>
                <a:gd name="connsiteY4" fmla="*/ 80 h 142030"/>
                <a:gd name="connsiteX5" fmla="*/ 42392 w 236874"/>
                <a:gd name="connsiteY5" fmla="*/ 25471 h 142030"/>
                <a:gd name="connsiteX6" fmla="*/ 42392 w 236874"/>
                <a:gd name="connsiteY6" fmla="*/ 3279 h 142030"/>
                <a:gd name="connsiteX7" fmla="*/ 0 w 236874"/>
                <a:gd name="connsiteY7" fmla="*/ 3279 h 142030"/>
                <a:gd name="connsiteX8" fmla="*/ 0 w 236874"/>
                <a:gd name="connsiteY8" fmla="*/ 20606 h 142030"/>
                <a:gd name="connsiteX9" fmla="*/ 20091 w 236874"/>
                <a:gd name="connsiteY9" fmla="*/ 20606 h 142030"/>
                <a:gd name="connsiteX10" fmla="*/ 20091 w 236874"/>
                <a:gd name="connsiteY10" fmla="*/ 124703 h 142030"/>
                <a:gd name="connsiteX11" fmla="*/ 469 w 236874"/>
                <a:gd name="connsiteY11" fmla="*/ 124703 h 142030"/>
                <a:gd name="connsiteX12" fmla="*/ 469 w 236874"/>
                <a:gd name="connsiteY12" fmla="*/ 142031 h 142030"/>
                <a:gd name="connsiteX13" fmla="*/ 62417 w 236874"/>
                <a:gd name="connsiteY13" fmla="*/ 142031 h 142030"/>
                <a:gd name="connsiteX14" fmla="*/ 62417 w 236874"/>
                <a:gd name="connsiteY14" fmla="*/ 124703 h 142030"/>
                <a:gd name="connsiteX15" fmla="*/ 42325 w 236874"/>
                <a:gd name="connsiteY15" fmla="*/ 124703 h 142030"/>
                <a:gd name="connsiteX16" fmla="*/ 42325 w 236874"/>
                <a:gd name="connsiteY16" fmla="*/ 56660 h 142030"/>
                <a:gd name="connsiteX17" fmla="*/ 75184 w 236874"/>
                <a:gd name="connsiteY17" fmla="*/ 19398 h 142030"/>
                <a:gd name="connsiteX18" fmla="*/ 78556 w 236874"/>
                <a:gd name="connsiteY18" fmla="*/ 19340 h 142030"/>
                <a:gd name="connsiteX19" fmla="*/ 107488 w 236874"/>
                <a:gd name="connsiteY19" fmla="*/ 53995 h 142030"/>
                <a:gd name="connsiteX20" fmla="*/ 107488 w 236874"/>
                <a:gd name="connsiteY20" fmla="*/ 124703 h 142030"/>
                <a:gd name="connsiteX21" fmla="*/ 87397 w 236874"/>
                <a:gd name="connsiteY21" fmla="*/ 124703 h 142030"/>
                <a:gd name="connsiteX22" fmla="*/ 87397 w 236874"/>
                <a:gd name="connsiteY22" fmla="*/ 142031 h 142030"/>
                <a:gd name="connsiteX23" fmla="*/ 149880 w 236874"/>
                <a:gd name="connsiteY23" fmla="*/ 142031 h 142030"/>
                <a:gd name="connsiteX24" fmla="*/ 149880 w 236874"/>
                <a:gd name="connsiteY24" fmla="*/ 124703 h 142030"/>
                <a:gd name="connsiteX25" fmla="*/ 129789 w 236874"/>
                <a:gd name="connsiteY25" fmla="*/ 124703 h 142030"/>
                <a:gd name="connsiteX26" fmla="*/ 129789 w 236874"/>
                <a:gd name="connsiteY26" fmla="*/ 56660 h 142030"/>
                <a:gd name="connsiteX27" fmla="*/ 162647 w 236874"/>
                <a:gd name="connsiteY27" fmla="*/ 19398 h 142030"/>
                <a:gd name="connsiteX28" fmla="*/ 166020 w 236874"/>
                <a:gd name="connsiteY28" fmla="*/ 19340 h 142030"/>
                <a:gd name="connsiteX29" fmla="*/ 195018 w 236874"/>
                <a:gd name="connsiteY29" fmla="*/ 53995 h 142030"/>
                <a:gd name="connsiteX30" fmla="*/ 195018 w 236874"/>
                <a:gd name="connsiteY30" fmla="*/ 124703 h 142030"/>
                <a:gd name="connsiteX31" fmla="*/ 174927 w 236874"/>
                <a:gd name="connsiteY31" fmla="*/ 124703 h 142030"/>
                <a:gd name="connsiteX32" fmla="*/ 174927 w 236874"/>
                <a:gd name="connsiteY32" fmla="*/ 142031 h 142030"/>
                <a:gd name="connsiteX33" fmla="*/ 236875 w 236874"/>
                <a:gd name="connsiteY33" fmla="*/ 142031 h 142030"/>
                <a:gd name="connsiteX34" fmla="*/ 236875 w 236874"/>
                <a:gd name="connsiteY34" fmla="*/ 124703 h 14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6874" h="142030">
                  <a:moveTo>
                    <a:pt x="217252" y="124703"/>
                  </a:moveTo>
                  <a:lnTo>
                    <a:pt x="217252" y="55594"/>
                  </a:lnTo>
                  <a:cubicBezTo>
                    <a:pt x="217252" y="15008"/>
                    <a:pt x="195822" y="80"/>
                    <a:pt x="170842" y="80"/>
                  </a:cubicBezTo>
                  <a:cubicBezTo>
                    <a:pt x="151216" y="-37"/>
                    <a:pt x="133224" y="10943"/>
                    <a:pt x="124431" y="28403"/>
                  </a:cubicBezTo>
                  <a:cubicBezTo>
                    <a:pt x="119029" y="10642"/>
                    <a:pt x="102057" y="-1087"/>
                    <a:pt x="83445" y="80"/>
                  </a:cubicBezTo>
                  <a:cubicBezTo>
                    <a:pt x="65852" y="-525"/>
                    <a:pt x="49635" y="9505"/>
                    <a:pt x="42392" y="25471"/>
                  </a:cubicBezTo>
                  <a:lnTo>
                    <a:pt x="42392" y="3279"/>
                  </a:lnTo>
                  <a:lnTo>
                    <a:pt x="0" y="3279"/>
                  </a:lnTo>
                  <a:lnTo>
                    <a:pt x="0" y="20606"/>
                  </a:lnTo>
                  <a:lnTo>
                    <a:pt x="20091" y="20606"/>
                  </a:lnTo>
                  <a:lnTo>
                    <a:pt x="20091" y="124703"/>
                  </a:lnTo>
                  <a:lnTo>
                    <a:pt x="469" y="124703"/>
                  </a:lnTo>
                  <a:lnTo>
                    <a:pt x="469" y="142031"/>
                  </a:lnTo>
                  <a:lnTo>
                    <a:pt x="62417" y="142031"/>
                  </a:lnTo>
                  <a:lnTo>
                    <a:pt x="62417" y="124703"/>
                  </a:lnTo>
                  <a:lnTo>
                    <a:pt x="42325" y="124703"/>
                  </a:lnTo>
                  <a:lnTo>
                    <a:pt x="42325" y="56660"/>
                  </a:lnTo>
                  <a:cubicBezTo>
                    <a:pt x="41059" y="37341"/>
                    <a:pt x="55770" y="20658"/>
                    <a:pt x="75184" y="19398"/>
                  </a:cubicBezTo>
                  <a:cubicBezTo>
                    <a:pt x="76306" y="19325"/>
                    <a:pt x="77432" y="19306"/>
                    <a:pt x="78556" y="19340"/>
                  </a:cubicBezTo>
                  <a:cubicBezTo>
                    <a:pt x="97844" y="19340"/>
                    <a:pt x="107488" y="29470"/>
                    <a:pt x="107488" y="53995"/>
                  </a:cubicBezTo>
                  <a:lnTo>
                    <a:pt x="107488" y="124703"/>
                  </a:lnTo>
                  <a:lnTo>
                    <a:pt x="87397" y="124703"/>
                  </a:lnTo>
                  <a:lnTo>
                    <a:pt x="87397" y="142031"/>
                  </a:lnTo>
                  <a:lnTo>
                    <a:pt x="149880" y="142031"/>
                  </a:lnTo>
                  <a:lnTo>
                    <a:pt x="149880" y="124703"/>
                  </a:lnTo>
                  <a:lnTo>
                    <a:pt x="129789" y="124703"/>
                  </a:lnTo>
                  <a:lnTo>
                    <a:pt x="129789" y="56660"/>
                  </a:lnTo>
                  <a:cubicBezTo>
                    <a:pt x="128522" y="37341"/>
                    <a:pt x="143233" y="20658"/>
                    <a:pt x="162647" y="19398"/>
                  </a:cubicBezTo>
                  <a:cubicBezTo>
                    <a:pt x="163770" y="19325"/>
                    <a:pt x="164895" y="19306"/>
                    <a:pt x="166020" y="19340"/>
                  </a:cubicBezTo>
                  <a:cubicBezTo>
                    <a:pt x="185307" y="19340"/>
                    <a:pt x="195018" y="29470"/>
                    <a:pt x="195018" y="53995"/>
                  </a:cubicBezTo>
                  <a:lnTo>
                    <a:pt x="195018" y="124703"/>
                  </a:lnTo>
                  <a:lnTo>
                    <a:pt x="174927" y="124703"/>
                  </a:lnTo>
                  <a:lnTo>
                    <a:pt x="174927" y="142031"/>
                  </a:lnTo>
                  <a:lnTo>
                    <a:pt x="236875" y="142031"/>
                  </a:lnTo>
                  <a:lnTo>
                    <a:pt x="236875" y="12470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6E8E5E0-650E-9F63-BB95-E7CA1CE80CB7}"/>
                </a:ext>
              </a:extLst>
            </p:cNvPr>
            <p:cNvSpPr/>
            <p:nvPr/>
          </p:nvSpPr>
          <p:spPr>
            <a:xfrm>
              <a:off x="1477625" y="1027053"/>
              <a:ext cx="202116" cy="190600"/>
            </a:xfrm>
            <a:custGeom>
              <a:avLst/>
              <a:gdLst>
                <a:gd name="connsiteX0" fmla="*/ 183432 w 202116"/>
                <a:gd name="connsiteY0" fmla="*/ 173273 h 190600"/>
                <a:gd name="connsiteX1" fmla="*/ 116931 w 202116"/>
                <a:gd name="connsiteY1" fmla="*/ 0 h 190600"/>
                <a:gd name="connsiteX2" fmla="*/ 85789 w 202116"/>
                <a:gd name="connsiteY2" fmla="*/ 0 h 190600"/>
                <a:gd name="connsiteX3" fmla="*/ 18283 w 202116"/>
                <a:gd name="connsiteY3" fmla="*/ 173273 h 190600"/>
                <a:gd name="connsiteX4" fmla="*/ 0 w 202116"/>
                <a:gd name="connsiteY4" fmla="*/ 173273 h 190600"/>
                <a:gd name="connsiteX5" fmla="*/ 0 w 202116"/>
                <a:gd name="connsiteY5" fmla="*/ 190601 h 190600"/>
                <a:gd name="connsiteX6" fmla="*/ 61680 w 202116"/>
                <a:gd name="connsiteY6" fmla="*/ 190601 h 190600"/>
                <a:gd name="connsiteX7" fmla="*/ 61680 w 202116"/>
                <a:gd name="connsiteY7" fmla="*/ 173273 h 190600"/>
                <a:gd name="connsiteX8" fmla="*/ 40182 w 202116"/>
                <a:gd name="connsiteY8" fmla="*/ 173273 h 190600"/>
                <a:gd name="connsiteX9" fmla="*/ 58465 w 202116"/>
                <a:gd name="connsiteY9" fmla="*/ 125223 h 190600"/>
                <a:gd name="connsiteX10" fmla="*/ 141977 w 202116"/>
                <a:gd name="connsiteY10" fmla="*/ 125223 h 190600"/>
                <a:gd name="connsiteX11" fmla="*/ 160260 w 202116"/>
                <a:gd name="connsiteY11" fmla="*/ 173273 h 190600"/>
                <a:gd name="connsiteX12" fmla="*/ 139366 w 202116"/>
                <a:gd name="connsiteY12" fmla="*/ 173273 h 190600"/>
                <a:gd name="connsiteX13" fmla="*/ 139366 w 202116"/>
                <a:gd name="connsiteY13" fmla="*/ 190601 h 190600"/>
                <a:gd name="connsiteX14" fmla="*/ 202117 w 202116"/>
                <a:gd name="connsiteY14" fmla="*/ 190601 h 190600"/>
                <a:gd name="connsiteX15" fmla="*/ 202117 w 202116"/>
                <a:gd name="connsiteY15" fmla="*/ 173273 h 190600"/>
                <a:gd name="connsiteX16" fmla="*/ 65497 w 202116"/>
                <a:gd name="connsiteY16" fmla="*/ 107363 h 190600"/>
                <a:gd name="connsiteX17" fmla="*/ 99786 w 202116"/>
                <a:gd name="connsiteY17" fmla="*/ 19060 h 190600"/>
                <a:gd name="connsiteX18" fmla="*/ 100858 w 202116"/>
                <a:gd name="connsiteY18" fmla="*/ 19060 h 190600"/>
                <a:gd name="connsiteX19" fmla="*/ 135080 w 202116"/>
                <a:gd name="connsiteY19" fmla="*/ 107363 h 1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2116" h="190600">
                  <a:moveTo>
                    <a:pt x="183432" y="173273"/>
                  </a:moveTo>
                  <a:lnTo>
                    <a:pt x="116931" y="0"/>
                  </a:lnTo>
                  <a:lnTo>
                    <a:pt x="85789" y="0"/>
                  </a:lnTo>
                  <a:lnTo>
                    <a:pt x="18283" y="173273"/>
                  </a:lnTo>
                  <a:lnTo>
                    <a:pt x="0" y="173273"/>
                  </a:lnTo>
                  <a:lnTo>
                    <a:pt x="0" y="190601"/>
                  </a:lnTo>
                  <a:lnTo>
                    <a:pt x="61680" y="190601"/>
                  </a:lnTo>
                  <a:lnTo>
                    <a:pt x="61680" y="173273"/>
                  </a:lnTo>
                  <a:lnTo>
                    <a:pt x="40182" y="173273"/>
                  </a:lnTo>
                  <a:lnTo>
                    <a:pt x="58465" y="125223"/>
                  </a:lnTo>
                  <a:lnTo>
                    <a:pt x="141977" y="125223"/>
                  </a:lnTo>
                  <a:lnTo>
                    <a:pt x="160260" y="173273"/>
                  </a:lnTo>
                  <a:lnTo>
                    <a:pt x="139366" y="173273"/>
                  </a:lnTo>
                  <a:lnTo>
                    <a:pt x="139366" y="190601"/>
                  </a:lnTo>
                  <a:lnTo>
                    <a:pt x="202117" y="190601"/>
                  </a:lnTo>
                  <a:lnTo>
                    <a:pt x="202117" y="173273"/>
                  </a:lnTo>
                  <a:close/>
                  <a:moveTo>
                    <a:pt x="65497" y="107363"/>
                  </a:moveTo>
                  <a:lnTo>
                    <a:pt x="99786" y="19060"/>
                  </a:lnTo>
                  <a:lnTo>
                    <a:pt x="100858" y="19060"/>
                  </a:lnTo>
                  <a:lnTo>
                    <a:pt x="135080" y="10736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CB821FD8-9722-77F8-012D-F93E173C8AC2}"/>
                </a:ext>
              </a:extLst>
            </p:cNvPr>
            <p:cNvSpPr/>
            <p:nvPr/>
          </p:nvSpPr>
          <p:spPr>
            <a:xfrm>
              <a:off x="1175521" y="757080"/>
              <a:ext cx="170172" cy="196265"/>
            </a:xfrm>
            <a:custGeom>
              <a:avLst/>
              <a:gdLst>
                <a:gd name="connsiteX0" fmla="*/ 148072 w 170172"/>
                <a:gd name="connsiteY0" fmla="*/ 130488 h 196265"/>
                <a:gd name="connsiteX1" fmla="*/ 90142 w 170172"/>
                <a:gd name="connsiteY1" fmla="*/ 177139 h 196265"/>
                <a:gd name="connsiteX2" fmla="*/ 24176 w 170172"/>
                <a:gd name="connsiteY2" fmla="*/ 99232 h 196265"/>
                <a:gd name="connsiteX3" fmla="*/ 24176 w 170172"/>
                <a:gd name="connsiteY3" fmla="*/ 97100 h 196265"/>
                <a:gd name="connsiteX4" fmla="*/ 90410 w 170172"/>
                <a:gd name="connsiteY4" fmla="*/ 18394 h 196265"/>
                <a:gd name="connsiteX5" fmla="*/ 147268 w 170172"/>
                <a:gd name="connsiteY5" fmla="*/ 62378 h 196265"/>
                <a:gd name="connsiteX6" fmla="*/ 166824 w 170172"/>
                <a:gd name="connsiteY6" fmla="*/ 62378 h 196265"/>
                <a:gd name="connsiteX7" fmla="*/ 166824 w 170172"/>
                <a:gd name="connsiteY7" fmla="*/ 3732 h 196265"/>
                <a:gd name="connsiteX8" fmla="*/ 145929 w 170172"/>
                <a:gd name="connsiteY8" fmla="*/ 3732 h 196265"/>
                <a:gd name="connsiteX9" fmla="*/ 145929 w 170172"/>
                <a:gd name="connsiteY9" fmla="*/ 25658 h 196265"/>
                <a:gd name="connsiteX10" fmla="*/ 90946 w 170172"/>
                <a:gd name="connsiteY10" fmla="*/ 0 h 196265"/>
                <a:gd name="connsiteX11" fmla="*/ 0 w 170172"/>
                <a:gd name="connsiteY11" fmla="*/ 97433 h 196265"/>
                <a:gd name="connsiteX12" fmla="*/ 0 w 170172"/>
                <a:gd name="connsiteY12" fmla="*/ 99566 h 196265"/>
                <a:gd name="connsiteX13" fmla="*/ 89807 w 170172"/>
                <a:gd name="connsiteY13" fmla="*/ 196266 h 196265"/>
                <a:gd name="connsiteX14" fmla="*/ 170172 w 170172"/>
                <a:gd name="connsiteY14" fmla="*/ 130622 h 19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172" h="196265">
                  <a:moveTo>
                    <a:pt x="148072" y="130488"/>
                  </a:moveTo>
                  <a:cubicBezTo>
                    <a:pt x="142982" y="161744"/>
                    <a:pt x="121284" y="177139"/>
                    <a:pt x="90142" y="177139"/>
                  </a:cubicBezTo>
                  <a:cubicBezTo>
                    <a:pt x="48822" y="177139"/>
                    <a:pt x="24176" y="147816"/>
                    <a:pt x="24176" y="99232"/>
                  </a:cubicBezTo>
                  <a:lnTo>
                    <a:pt x="24176" y="97100"/>
                  </a:lnTo>
                  <a:cubicBezTo>
                    <a:pt x="24176" y="49050"/>
                    <a:pt x="50965" y="18394"/>
                    <a:pt x="90410" y="18394"/>
                  </a:cubicBezTo>
                  <a:cubicBezTo>
                    <a:pt x="119609" y="18394"/>
                    <a:pt x="139500" y="30656"/>
                    <a:pt x="147268" y="62378"/>
                  </a:cubicBezTo>
                  <a:lnTo>
                    <a:pt x="166824" y="62378"/>
                  </a:lnTo>
                  <a:lnTo>
                    <a:pt x="166824" y="3732"/>
                  </a:lnTo>
                  <a:lnTo>
                    <a:pt x="145929" y="3732"/>
                  </a:lnTo>
                  <a:lnTo>
                    <a:pt x="145929" y="25658"/>
                  </a:lnTo>
                  <a:cubicBezTo>
                    <a:pt x="136017" y="7797"/>
                    <a:pt x="115323" y="0"/>
                    <a:pt x="90946" y="0"/>
                  </a:cubicBezTo>
                  <a:cubicBezTo>
                    <a:pt x="38374" y="0"/>
                    <a:pt x="0" y="40853"/>
                    <a:pt x="0" y="97433"/>
                  </a:cubicBezTo>
                  <a:lnTo>
                    <a:pt x="0" y="99566"/>
                  </a:lnTo>
                  <a:cubicBezTo>
                    <a:pt x="201" y="158279"/>
                    <a:pt x="34222" y="196266"/>
                    <a:pt x="89807" y="196266"/>
                  </a:cubicBezTo>
                  <a:cubicBezTo>
                    <a:pt x="132669" y="196266"/>
                    <a:pt x="163475" y="174673"/>
                    <a:pt x="170172" y="13062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D34B7AC-E520-58E0-14C1-5AD3D2DB76AB}"/>
                </a:ext>
              </a:extLst>
            </p:cNvPr>
            <p:cNvSpPr/>
            <p:nvPr/>
          </p:nvSpPr>
          <p:spPr>
            <a:xfrm>
              <a:off x="1363775" y="811994"/>
              <a:ext cx="153094" cy="141220"/>
            </a:xfrm>
            <a:custGeom>
              <a:avLst/>
              <a:gdLst>
                <a:gd name="connsiteX0" fmla="*/ 133204 w 153094"/>
                <a:gd name="connsiteY0" fmla="*/ 121358 h 141220"/>
                <a:gd name="connsiteX1" fmla="*/ 133204 w 153094"/>
                <a:gd name="connsiteY1" fmla="*/ 67 h 141220"/>
                <a:gd name="connsiteX2" fmla="*/ 91348 w 153094"/>
                <a:gd name="connsiteY2" fmla="*/ 67 h 141220"/>
                <a:gd name="connsiteX3" fmla="*/ 91348 w 153094"/>
                <a:gd name="connsiteY3" fmla="*/ 17394 h 141220"/>
                <a:gd name="connsiteX4" fmla="*/ 110903 w 153094"/>
                <a:gd name="connsiteY4" fmla="*/ 17394 h 141220"/>
                <a:gd name="connsiteX5" fmla="*/ 110903 w 153094"/>
                <a:gd name="connsiteY5" fmla="*/ 83638 h 141220"/>
                <a:gd name="connsiteX6" fmla="*/ 76828 w 153094"/>
                <a:gd name="connsiteY6" fmla="*/ 121969 h 141220"/>
                <a:gd name="connsiteX7" fmla="*/ 73668 w 153094"/>
                <a:gd name="connsiteY7" fmla="*/ 122024 h 141220"/>
                <a:gd name="connsiteX8" fmla="*/ 41723 w 153094"/>
                <a:gd name="connsiteY8" fmla="*/ 86637 h 141220"/>
                <a:gd name="connsiteX9" fmla="*/ 41723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238 w 153094"/>
                <a:gd name="connsiteY15" fmla="*/ 115360 h 141220"/>
                <a:gd name="connsiteX16" fmla="*/ 111238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204" y="121358"/>
                  </a:moveTo>
                  <a:lnTo>
                    <a:pt x="133204" y="67"/>
                  </a:lnTo>
                  <a:lnTo>
                    <a:pt x="91348" y="67"/>
                  </a:lnTo>
                  <a:lnTo>
                    <a:pt x="91348" y="17394"/>
                  </a:lnTo>
                  <a:lnTo>
                    <a:pt x="110903" y="17394"/>
                  </a:lnTo>
                  <a:lnTo>
                    <a:pt x="110903" y="83638"/>
                  </a:lnTo>
                  <a:cubicBezTo>
                    <a:pt x="112130" y="103586"/>
                    <a:pt x="96875" y="120748"/>
                    <a:pt x="76828" y="121969"/>
                  </a:cubicBezTo>
                  <a:cubicBezTo>
                    <a:pt x="75776" y="122033"/>
                    <a:pt x="74721" y="122052"/>
                    <a:pt x="73668" y="122024"/>
                  </a:cubicBezTo>
                  <a:cubicBezTo>
                    <a:pt x="52237" y="122024"/>
                    <a:pt x="41723" y="111362"/>
                    <a:pt x="41723" y="86637"/>
                  </a:cubicBezTo>
                  <a:lnTo>
                    <a:pt x="41723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647" y="141218"/>
                    <a:pt x="67841" y="141218"/>
                  </a:cubicBezTo>
                  <a:cubicBezTo>
                    <a:pt x="86045" y="141416"/>
                    <a:pt x="102817" y="131422"/>
                    <a:pt x="111238" y="115360"/>
                  </a:cubicBezTo>
                  <a:lnTo>
                    <a:pt x="111238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752BDB3-468E-AA4C-50CF-1179941B36A0}"/>
                </a:ext>
              </a:extLst>
            </p:cNvPr>
            <p:cNvSpPr/>
            <p:nvPr/>
          </p:nvSpPr>
          <p:spPr>
            <a:xfrm>
              <a:off x="2972474" y="811994"/>
              <a:ext cx="153094" cy="141220"/>
            </a:xfrm>
            <a:custGeom>
              <a:avLst/>
              <a:gdLst>
                <a:gd name="connsiteX0" fmla="*/ 133539 w 153094"/>
                <a:gd name="connsiteY0" fmla="*/ 121358 h 141220"/>
                <a:gd name="connsiteX1" fmla="*/ 133539 w 153094"/>
                <a:gd name="connsiteY1" fmla="*/ 67 h 141220"/>
                <a:gd name="connsiteX2" fmla="*/ 91750 w 153094"/>
                <a:gd name="connsiteY2" fmla="*/ 67 h 141220"/>
                <a:gd name="connsiteX3" fmla="*/ 91750 w 153094"/>
                <a:gd name="connsiteY3" fmla="*/ 17394 h 141220"/>
                <a:gd name="connsiteX4" fmla="*/ 111305 w 153094"/>
                <a:gd name="connsiteY4" fmla="*/ 17394 h 141220"/>
                <a:gd name="connsiteX5" fmla="*/ 111305 w 153094"/>
                <a:gd name="connsiteY5" fmla="*/ 83638 h 141220"/>
                <a:gd name="connsiteX6" fmla="*/ 77241 w 153094"/>
                <a:gd name="connsiteY6" fmla="*/ 121978 h 141220"/>
                <a:gd name="connsiteX7" fmla="*/ 73735 w 153094"/>
                <a:gd name="connsiteY7" fmla="*/ 122024 h 141220"/>
                <a:gd name="connsiteX8" fmla="*/ 41857 w 153094"/>
                <a:gd name="connsiteY8" fmla="*/ 86637 h 141220"/>
                <a:gd name="connsiteX9" fmla="*/ 41857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305 w 153094"/>
                <a:gd name="connsiteY15" fmla="*/ 115360 h 141220"/>
                <a:gd name="connsiteX16" fmla="*/ 111305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539" y="121358"/>
                  </a:moveTo>
                  <a:lnTo>
                    <a:pt x="133539" y="67"/>
                  </a:lnTo>
                  <a:lnTo>
                    <a:pt x="91750" y="67"/>
                  </a:lnTo>
                  <a:lnTo>
                    <a:pt x="91750" y="17394"/>
                  </a:lnTo>
                  <a:lnTo>
                    <a:pt x="111305" y="17394"/>
                  </a:lnTo>
                  <a:lnTo>
                    <a:pt x="111305" y="83638"/>
                  </a:lnTo>
                  <a:cubicBezTo>
                    <a:pt x="112538" y="103586"/>
                    <a:pt x="97287" y="120752"/>
                    <a:pt x="77241" y="121978"/>
                  </a:cubicBezTo>
                  <a:cubicBezTo>
                    <a:pt x="76074" y="122050"/>
                    <a:pt x="74903" y="122065"/>
                    <a:pt x="73735" y="122024"/>
                  </a:cubicBezTo>
                  <a:cubicBezTo>
                    <a:pt x="52304" y="122024"/>
                    <a:pt x="41857" y="111362"/>
                    <a:pt x="41857" y="86637"/>
                  </a:cubicBezTo>
                  <a:lnTo>
                    <a:pt x="41857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981" y="141218"/>
                    <a:pt x="67841" y="141218"/>
                  </a:cubicBezTo>
                  <a:cubicBezTo>
                    <a:pt x="86061" y="141410"/>
                    <a:pt x="102850" y="131421"/>
                    <a:pt x="111305" y="115360"/>
                  </a:cubicBezTo>
                  <a:lnTo>
                    <a:pt x="111305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8679387-F31B-D857-FE5D-0D7B69954E62}"/>
                </a:ext>
              </a:extLst>
            </p:cNvPr>
            <p:cNvSpPr/>
            <p:nvPr/>
          </p:nvSpPr>
          <p:spPr>
            <a:xfrm>
              <a:off x="1533613" y="743484"/>
              <a:ext cx="62215" cy="207395"/>
            </a:xfrm>
            <a:custGeom>
              <a:avLst/>
              <a:gdLst>
                <a:gd name="connsiteX0" fmla="*/ 42593 w 62215"/>
                <a:gd name="connsiteY0" fmla="*/ 190001 h 207395"/>
                <a:gd name="connsiteX1" fmla="*/ 42593 w 62215"/>
                <a:gd name="connsiteY1" fmla="*/ 0 h 207395"/>
                <a:gd name="connsiteX2" fmla="*/ 0 w 62215"/>
                <a:gd name="connsiteY2" fmla="*/ 0 h 207395"/>
                <a:gd name="connsiteX3" fmla="*/ 0 w 62215"/>
                <a:gd name="connsiteY3" fmla="*/ 17394 h 207395"/>
                <a:gd name="connsiteX4" fmla="*/ 20091 w 62215"/>
                <a:gd name="connsiteY4" fmla="*/ 17394 h 207395"/>
                <a:gd name="connsiteX5" fmla="*/ 20091 w 62215"/>
                <a:gd name="connsiteY5" fmla="*/ 190001 h 207395"/>
                <a:gd name="connsiteX6" fmla="*/ 536 w 62215"/>
                <a:gd name="connsiteY6" fmla="*/ 190001 h 207395"/>
                <a:gd name="connsiteX7" fmla="*/ 536 w 62215"/>
                <a:gd name="connsiteY7" fmla="*/ 207395 h 207395"/>
                <a:gd name="connsiteX8" fmla="*/ 62216 w 62215"/>
                <a:gd name="connsiteY8" fmla="*/ 207395 h 207395"/>
                <a:gd name="connsiteX9" fmla="*/ 62216 w 62215"/>
                <a:gd name="connsiteY9" fmla="*/ 190001 h 207395"/>
                <a:gd name="connsiteX10" fmla="*/ 42593 w 62215"/>
                <a:gd name="connsiteY10" fmla="*/ 190001 h 20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215" h="207395">
                  <a:moveTo>
                    <a:pt x="42593" y="190001"/>
                  </a:moveTo>
                  <a:lnTo>
                    <a:pt x="42593" y="0"/>
                  </a:lnTo>
                  <a:lnTo>
                    <a:pt x="0" y="0"/>
                  </a:lnTo>
                  <a:lnTo>
                    <a:pt x="0" y="17394"/>
                  </a:lnTo>
                  <a:lnTo>
                    <a:pt x="20091" y="17394"/>
                  </a:lnTo>
                  <a:lnTo>
                    <a:pt x="20091" y="190001"/>
                  </a:lnTo>
                  <a:lnTo>
                    <a:pt x="536" y="190001"/>
                  </a:lnTo>
                  <a:lnTo>
                    <a:pt x="536" y="207395"/>
                  </a:lnTo>
                  <a:lnTo>
                    <a:pt x="62216" y="207395"/>
                  </a:lnTo>
                  <a:lnTo>
                    <a:pt x="62216" y="190001"/>
                  </a:lnTo>
                  <a:lnTo>
                    <a:pt x="42593" y="190001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A77CA0E-C868-B2ED-3AEA-17EBE5D6123B}"/>
                </a:ext>
              </a:extLst>
            </p:cNvPr>
            <p:cNvSpPr/>
            <p:nvPr/>
          </p:nvSpPr>
          <p:spPr>
            <a:xfrm>
              <a:off x="1615451" y="812061"/>
              <a:ext cx="62483" cy="138818"/>
            </a:xfrm>
            <a:custGeom>
              <a:avLst/>
              <a:gdLst>
                <a:gd name="connsiteX0" fmla="*/ 42325 w 62483"/>
                <a:gd name="connsiteY0" fmla="*/ 121425 h 138818"/>
                <a:gd name="connsiteX1" fmla="*/ 42325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091 w 62483"/>
                <a:gd name="connsiteY4" fmla="*/ 17327 h 138818"/>
                <a:gd name="connsiteX5" fmla="*/ 20091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25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85BA9FB-8037-5AB0-D987-D3325E630803}"/>
                </a:ext>
              </a:extLst>
            </p:cNvPr>
            <p:cNvSpPr/>
            <p:nvPr/>
          </p:nvSpPr>
          <p:spPr>
            <a:xfrm>
              <a:off x="1630184" y="752280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0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4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67333FF-F3D9-CC42-3186-1A56619E37F0}"/>
                </a:ext>
              </a:extLst>
            </p:cNvPr>
            <p:cNvSpPr/>
            <p:nvPr/>
          </p:nvSpPr>
          <p:spPr>
            <a:xfrm>
              <a:off x="1694543" y="808853"/>
              <a:ext cx="154768" cy="141826"/>
            </a:xfrm>
            <a:custGeom>
              <a:avLst/>
              <a:gdLst>
                <a:gd name="connsiteX0" fmla="*/ 135147 w 154768"/>
                <a:gd name="connsiteY0" fmla="*/ 124499 h 141826"/>
                <a:gd name="connsiteX1" fmla="*/ 135147 w 154768"/>
                <a:gd name="connsiteY1" fmla="*/ 55256 h 141826"/>
                <a:gd name="connsiteX2" fmla="*/ 86325 w 154768"/>
                <a:gd name="connsiteY2" fmla="*/ 8 h 141826"/>
                <a:gd name="connsiteX3" fmla="*/ 42392 w 154768"/>
                <a:gd name="connsiteY3" fmla="*/ 25933 h 141826"/>
                <a:gd name="connsiteX4" fmla="*/ 42392 w 154768"/>
                <a:gd name="connsiteY4" fmla="*/ 3207 h 141826"/>
                <a:gd name="connsiteX5" fmla="*/ 0 w 154768"/>
                <a:gd name="connsiteY5" fmla="*/ 3207 h 141826"/>
                <a:gd name="connsiteX6" fmla="*/ 0 w 154768"/>
                <a:gd name="connsiteY6" fmla="*/ 20535 h 141826"/>
                <a:gd name="connsiteX7" fmla="*/ 20091 w 154768"/>
                <a:gd name="connsiteY7" fmla="*/ 20535 h 141826"/>
                <a:gd name="connsiteX8" fmla="*/ 20091 w 154768"/>
                <a:gd name="connsiteY8" fmla="*/ 124499 h 141826"/>
                <a:gd name="connsiteX9" fmla="*/ 536 w 154768"/>
                <a:gd name="connsiteY9" fmla="*/ 124499 h 141826"/>
                <a:gd name="connsiteX10" fmla="*/ 536 w 154768"/>
                <a:gd name="connsiteY10" fmla="*/ 141826 h 141826"/>
                <a:gd name="connsiteX11" fmla="*/ 62484 w 154768"/>
                <a:gd name="connsiteY11" fmla="*/ 141826 h 141826"/>
                <a:gd name="connsiteX12" fmla="*/ 62484 w 154768"/>
                <a:gd name="connsiteY12" fmla="*/ 124499 h 141826"/>
                <a:gd name="connsiteX13" fmla="*/ 42392 w 154768"/>
                <a:gd name="connsiteY13" fmla="*/ 124499 h 141826"/>
                <a:gd name="connsiteX14" fmla="*/ 42392 w 154768"/>
                <a:gd name="connsiteY14" fmla="*/ 56855 h 141826"/>
                <a:gd name="connsiteX15" fmla="*/ 77142 w 154768"/>
                <a:gd name="connsiteY15" fmla="*/ 19257 h 141826"/>
                <a:gd name="connsiteX16" fmla="*/ 80432 w 154768"/>
                <a:gd name="connsiteY16" fmla="*/ 19268 h 141826"/>
                <a:gd name="connsiteX17" fmla="*/ 112912 w 154768"/>
                <a:gd name="connsiteY17" fmla="*/ 53657 h 141826"/>
                <a:gd name="connsiteX18" fmla="*/ 112912 w 154768"/>
                <a:gd name="connsiteY18" fmla="*/ 124499 h 141826"/>
                <a:gd name="connsiteX19" fmla="*/ 92821 w 154768"/>
                <a:gd name="connsiteY19" fmla="*/ 124499 h 141826"/>
                <a:gd name="connsiteX20" fmla="*/ 92821 w 154768"/>
                <a:gd name="connsiteY20" fmla="*/ 141826 h 141826"/>
                <a:gd name="connsiteX21" fmla="*/ 154769 w 154768"/>
                <a:gd name="connsiteY21" fmla="*/ 141826 h 141826"/>
                <a:gd name="connsiteX22" fmla="*/ 154769 w 154768"/>
                <a:gd name="connsiteY22" fmla="*/ 124499 h 14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68" h="141826">
                  <a:moveTo>
                    <a:pt x="135147" y="124499"/>
                  </a:moveTo>
                  <a:lnTo>
                    <a:pt x="135147" y="55256"/>
                  </a:lnTo>
                  <a:cubicBezTo>
                    <a:pt x="135147" y="15270"/>
                    <a:pt x="114520" y="8"/>
                    <a:pt x="86325" y="8"/>
                  </a:cubicBezTo>
                  <a:cubicBezTo>
                    <a:pt x="67927" y="-332"/>
                    <a:pt x="50917" y="9705"/>
                    <a:pt x="42392" y="25933"/>
                  </a:cubicBezTo>
                  <a:lnTo>
                    <a:pt x="42392" y="3207"/>
                  </a:lnTo>
                  <a:lnTo>
                    <a:pt x="0" y="3207"/>
                  </a:lnTo>
                  <a:lnTo>
                    <a:pt x="0" y="20535"/>
                  </a:lnTo>
                  <a:lnTo>
                    <a:pt x="20091" y="20535"/>
                  </a:lnTo>
                  <a:lnTo>
                    <a:pt x="20091" y="124499"/>
                  </a:lnTo>
                  <a:lnTo>
                    <a:pt x="536" y="124499"/>
                  </a:lnTo>
                  <a:lnTo>
                    <a:pt x="536" y="141826"/>
                  </a:lnTo>
                  <a:lnTo>
                    <a:pt x="62484" y="141826"/>
                  </a:lnTo>
                  <a:lnTo>
                    <a:pt x="62484" y="124499"/>
                  </a:lnTo>
                  <a:lnTo>
                    <a:pt x="42392" y="124499"/>
                  </a:lnTo>
                  <a:lnTo>
                    <a:pt x="42392" y="56855"/>
                  </a:lnTo>
                  <a:cubicBezTo>
                    <a:pt x="41555" y="36924"/>
                    <a:pt x="57113" y="20090"/>
                    <a:pt x="77142" y="19257"/>
                  </a:cubicBezTo>
                  <a:cubicBezTo>
                    <a:pt x="78238" y="19211"/>
                    <a:pt x="79336" y="19215"/>
                    <a:pt x="80432" y="19268"/>
                  </a:cubicBezTo>
                  <a:cubicBezTo>
                    <a:pt x="102130" y="19268"/>
                    <a:pt x="112912" y="30198"/>
                    <a:pt x="112912" y="53657"/>
                  </a:cubicBezTo>
                  <a:lnTo>
                    <a:pt x="112912" y="124499"/>
                  </a:lnTo>
                  <a:lnTo>
                    <a:pt x="92821" y="124499"/>
                  </a:lnTo>
                  <a:lnTo>
                    <a:pt x="92821" y="141826"/>
                  </a:lnTo>
                  <a:lnTo>
                    <a:pt x="154769" y="141826"/>
                  </a:lnTo>
                  <a:lnTo>
                    <a:pt x="154769" y="124499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7917F11-4329-8717-C068-3BA25A640B89}"/>
                </a:ext>
              </a:extLst>
            </p:cNvPr>
            <p:cNvSpPr/>
            <p:nvPr/>
          </p:nvSpPr>
          <p:spPr>
            <a:xfrm>
              <a:off x="1861768" y="808862"/>
              <a:ext cx="129788" cy="141950"/>
            </a:xfrm>
            <a:custGeom>
              <a:avLst/>
              <a:gdLst>
                <a:gd name="connsiteX0" fmla="*/ 111037 w 129788"/>
                <a:gd name="connsiteY0" fmla="*/ 124490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490 h 141950"/>
                <a:gd name="connsiteX15" fmla="*/ 88736 w 129788"/>
                <a:gd name="connsiteY15" fmla="*/ 93035 h 141950"/>
                <a:gd name="connsiteX16" fmla="*/ 47750 w 129788"/>
                <a:gd name="connsiteY16" fmla="*/ 126356 h 141950"/>
                <a:gd name="connsiteX17" fmla="*/ 22234 w 129788"/>
                <a:gd name="connsiteY17" fmla="*/ 102898 h 141950"/>
                <a:gd name="connsiteX18" fmla="*/ 69984 w 129788"/>
                <a:gd name="connsiteY18" fmla="*/ 75374 h 141950"/>
                <a:gd name="connsiteX19" fmla="*/ 88736 w 129788"/>
                <a:gd name="connsiteY19" fmla="*/ 75374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490"/>
                  </a:moveTo>
                  <a:lnTo>
                    <a:pt x="111037" y="49916"/>
                  </a:lnTo>
                  <a:cubicBezTo>
                    <a:pt x="111037" y="9597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249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552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490"/>
                  </a:lnTo>
                  <a:close/>
                  <a:moveTo>
                    <a:pt x="88736" y="93035"/>
                  </a:moveTo>
                  <a:cubicBezTo>
                    <a:pt x="88736" y="114360"/>
                    <a:pt x="70520" y="126356"/>
                    <a:pt x="47750" y="126356"/>
                  </a:cubicBezTo>
                  <a:cubicBezTo>
                    <a:pt x="28663" y="126356"/>
                    <a:pt x="22234" y="115693"/>
                    <a:pt x="22234" y="102898"/>
                  </a:cubicBezTo>
                  <a:cubicBezTo>
                    <a:pt x="22234" y="82905"/>
                    <a:pt x="42325" y="75374"/>
                    <a:pt x="69984" y="75374"/>
                  </a:cubicBezTo>
                  <a:lnTo>
                    <a:pt x="88736" y="75374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578F1BDD-125B-2CBA-B140-2C81B1DBFE56}"/>
                </a:ext>
              </a:extLst>
            </p:cNvPr>
            <p:cNvSpPr/>
            <p:nvPr/>
          </p:nvSpPr>
          <p:spPr>
            <a:xfrm>
              <a:off x="2008500" y="808862"/>
              <a:ext cx="92754" cy="141817"/>
            </a:xfrm>
            <a:custGeom>
              <a:avLst/>
              <a:gdLst>
                <a:gd name="connsiteX0" fmla="*/ 92754 w 92754"/>
                <a:gd name="connsiteY0" fmla="*/ 21926 h 141817"/>
                <a:gd name="connsiteX1" fmla="*/ 92754 w 92754"/>
                <a:gd name="connsiteY1" fmla="*/ 0 h 141817"/>
                <a:gd name="connsiteX2" fmla="*/ 42325 w 92754"/>
                <a:gd name="connsiteY2" fmla="*/ 29123 h 141817"/>
                <a:gd name="connsiteX3" fmla="*/ 42325 w 92754"/>
                <a:gd name="connsiteY3" fmla="*/ 3199 h 141817"/>
                <a:gd name="connsiteX4" fmla="*/ 0 w 92754"/>
                <a:gd name="connsiteY4" fmla="*/ 3199 h 141817"/>
                <a:gd name="connsiteX5" fmla="*/ 0 w 92754"/>
                <a:gd name="connsiteY5" fmla="*/ 20526 h 141817"/>
                <a:gd name="connsiteX6" fmla="*/ 20091 w 92754"/>
                <a:gd name="connsiteY6" fmla="*/ 20526 h 141817"/>
                <a:gd name="connsiteX7" fmla="*/ 20091 w 92754"/>
                <a:gd name="connsiteY7" fmla="*/ 124490 h 141817"/>
                <a:gd name="connsiteX8" fmla="*/ 536 w 92754"/>
                <a:gd name="connsiteY8" fmla="*/ 124490 h 141817"/>
                <a:gd name="connsiteX9" fmla="*/ 536 w 92754"/>
                <a:gd name="connsiteY9" fmla="*/ 141818 h 141817"/>
                <a:gd name="connsiteX10" fmla="*/ 63823 w 92754"/>
                <a:gd name="connsiteY10" fmla="*/ 141818 h 141817"/>
                <a:gd name="connsiteX11" fmla="*/ 63823 w 92754"/>
                <a:gd name="connsiteY11" fmla="*/ 124490 h 141817"/>
                <a:gd name="connsiteX12" fmla="*/ 42325 w 92754"/>
                <a:gd name="connsiteY12" fmla="*/ 124490 h 141817"/>
                <a:gd name="connsiteX13" fmla="*/ 42325 w 92754"/>
                <a:gd name="connsiteY13" fmla="*/ 65377 h 141817"/>
                <a:gd name="connsiteX14" fmla="*/ 92754 w 92754"/>
                <a:gd name="connsiteY14" fmla="*/ 21926 h 14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754" h="141817">
                  <a:moveTo>
                    <a:pt x="92754" y="21926"/>
                  </a:moveTo>
                  <a:lnTo>
                    <a:pt x="92754" y="0"/>
                  </a:lnTo>
                  <a:cubicBezTo>
                    <a:pt x="63823" y="0"/>
                    <a:pt x="48755" y="14395"/>
                    <a:pt x="42325" y="29123"/>
                  </a:cubicBezTo>
                  <a:lnTo>
                    <a:pt x="42325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490"/>
                  </a:lnTo>
                  <a:lnTo>
                    <a:pt x="536" y="124490"/>
                  </a:lnTo>
                  <a:lnTo>
                    <a:pt x="536" y="141818"/>
                  </a:lnTo>
                  <a:lnTo>
                    <a:pt x="63823" y="141818"/>
                  </a:lnTo>
                  <a:lnTo>
                    <a:pt x="63823" y="124490"/>
                  </a:lnTo>
                  <a:lnTo>
                    <a:pt x="42325" y="124490"/>
                  </a:lnTo>
                  <a:lnTo>
                    <a:pt x="42325" y="65377"/>
                  </a:lnTo>
                  <a:cubicBezTo>
                    <a:pt x="42325" y="31189"/>
                    <a:pt x="62216" y="21926"/>
                    <a:pt x="92754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0AC8B3B-B372-9032-EECE-EEDA1DCA9216}"/>
                </a:ext>
              </a:extLst>
            </p:cNvPr>
            <p:cNvSpPr/>
            <p:nvPr/>
          </p:nvSpPr>
          <p:spPr>
            <a:xfrm>
              <a:off x="2323999" y="760878"/>
              <a:ext cx="71591" cy="190001"/>
            </a:xfrm>
            <a:custGeom>
              <a:avLst/>
              <a:gdLst>
                <a:gd name="connsiteX0" fmla="*/ 71591 w 71591"/>
                <a:gd name="connsiteY0" fmla="*/ 17327 h 190001"/>
                <a:gd name="connsiteX1" fmla="*/ 71591 w 71591"/>
                <a:gd name="connsiteY1" fmla="*/ 0 h 190001"/>
                <a:gd name="connsiteX2" fmla="*/ 0 w 71591"/>
                <a:gd name="connsiteY2" fmla="*/ 0 h 190001"/>
                <a:gd name="connsiteX3" fmla="*/ 0 w 71591"/>
                <a:gd name="connsiteY3" fmla="*/ 17327 h 190001"/>
                <a:gd name="connsiteX4" fmla="*/ 24176 w 71591"/>
                <a:gd name="connsiteY4" fmla="*/ 17327 h 190001"/>
                <a:gd name="connsiteX5" fmla="*/ 24176 w 71591"/>
                <a:gd name="connsiteY5" fmla="*/ 172607 h 190001"/>
                <a:gd name="connsiteX6" fmla="*/ 0 w 71591"/>
                <a:gd name="connsiteY6" fmla="*/ 172607 h 190001"/>
                <a:gd name="connsiteX7" fmla="*/ 0 w 71591"/>
                <a:gd name="connsiteY7" fmla="*/ 190001 h 190001"/>
                <a:gd name="connsiteX8" fmla="*/ 71591 w 71591"/>
                <a:gd name="connsiteY8" fmla="*/ 190001 h 190001"/>
                <a:gd name="connsiteX9" fmla="*/ 71591 w 71591"/>
                <a:gd name="connsiteY9" fmla="*/ 172607 h 190001"/>
                <a:gd name="connsiteX10" fmla="*/ 47482 w 71591"/>
                <a:gd name="connsiteY10" fmla="*/ 172607 h 190001"/>
                <a:gd name="connsiteX11" fmla="*/ 47482 w 71591"/>
                <a:gd name="connsiteY11" fmla="*/ 17327 h 190001"/>
                <a:gd name="connsiteX12" fmla="*/ 71591 w 71591"/>
                <a:gd name="connsiteY12" fmla="*/ 17327 h 19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591" h="190001">
                  <a:moveTo>
                    <a:pt x="71591" y="17327"/>
                  </a:moveTo>
                  <a:lnTo>
                    <a:pt x="71591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4176" y="17327"/>
                  </a:lnTo>
                  <a:lnTo>
                    <a:pt x="24176" y="172607"/>
                  </a:lnTo>
                  <a:lnTo>
                    <a:pt x="0" y="172607"/>
                  </a:lnTo>
                  <a:lnTo>
                    <a:pt x="0" y="190001"/>
                  </a:lnTo>
                  <a:lnTo>
                    <a:pt x="71591" y="190001"/>
                  </a:lnTo>
                  <a:lnTo>
                    <a:pt x="71591" y="172607"/>
                  </a:lnTo>
                  <a:lnTo>
                    <a:pt x="47482" y="172607"/>
                  </a:lnTo>
                  <a:lnTo>
                    <a:pt x="47482" y="17327"/>
                  </a:lnTo>
                  <a:lnTo>
                    <a:pt x="71591" y="1732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37BDB1FF-4620-FD08-B94B-0B029D38CFF3}"/>
                </a:ext>
              </a:extLst>
            </p:cNvPr>
            <p:cNvSpPr/>
            <p:nvPr/>
          </p:nvSpPr>
          <p:spPr>
            <a:xfrm>
              <a:off x="2118533" y="812061"/>
              <a:ext cx="147737" cy="187335"/>
            </a:xfrm>
            <a:custGeom>
              <a:avLst/>
              <a:gdLst>
                <a:gd name="connsiteX0" fmla="*/ 87129 w 147737"/>
                <a:gd name="connsiteY0" fmla="*/ 0 h 187335"/>
                <a:gd name="connsiteX1" fmla="*/ 87129 w 147737"/>
                <a:gd name="connsiteY1" fmla="*/ 17327 h 187335"/>
                <a:gd name="connsiteX2" fmla="*/ 108358 w 147737"/>
                <a:gd name="connsiteY2" fmla="*/ 17327 h 187335"/>
                <a:gd name="connsiteX3" fmla="*/ 76413 w 147737"/>
                <a:gd name="connsiteY3" fmla="*/ 99299 h 187335"/>
                <a:gd name="connsiteX4" fmla="*/ 41321 w 147737"/>
                <a:gd name="connsiteY4" fmla="*/ 17327 h 187335"/>
                <a:gd name="connsiteX5" fmla="*/ 61412 w 147737"/>
                <a:gd name="connsiteY5" fmla="*/ 17327 h 187335"/>
                <a:gd name="connsiteX6" fmla="*/ 61412 w 147737"/>
                <a:gd name="connsiteY6" fmla="*/ 0 h 187335"/>
                <a:gd name="connsiteX7" fmla="*/ 0 w 147737"/>
                <a:gd name="connsiteY7" fmla="*/ 0 h 187335"/>
                <a:gd name="connsiteX8" fmla="*/ 0 w 147737"/>
                <a:gd name="connsiteY8" fmla="*/ 17327 h 187335"/>
                <a:gd name="connsiteX9" fmla="*/ 17680 w 147737"/>
                <a:gd name="connsiteY9" fmla="*/ 17327 h 187335"/>
                <a:gd name="connsiteX10" fmla="*/ 64560 w 147737"/>
                <a:gd name="connsiteY10" fmla="*/ 124357 h 187335"/>
                <a:gd name="connsiteX11" fmla="*/ 57863 w 147737"/>
                <a:gd name="connsiteY11" fmla="*/ 140685 h 187335"/>
                <a:gd name="connsiteX12" fmla="*/ 31074 w 147737"/>
                <a:gd name="connsiteY12" fmla="*/ 170275 h 187335"/>
                <a:gd name="connsiteX13" fmla="*/ 15269 w 147737"/>
                <a:gd name="connsiteY13" fmla="*/ 168875 h 187335"/>
                <a:gd name="connsiteX14" fmla="*/ 15269 w 147737"/>
                <a:gd name="connsiteY14" fmla="*/ 185469 h 187335"/>
                <a:gd name="connsiteX15" fmla="*/ 35360 w 147737"/>
                <a:gd name="connsiteY15" fmla="*/ 187335 h 187335"/>
                <a:gd name="connsiteX16" fmla="*/ 74672 w 147737"/>
                <a:gd name="connsiteY16" fmla="*/ 152147 h 187335"/>
                <a:gd name="connsiteX17" fmla="*/ 130593 w 147737"/>
                <a:gd name="connsiteY17" fmla="*/ 17327 h 187335"/>
                <a:gd name="connsiteX18" fmla="*/ 147737 w 147737"/>
                <a:gd name="connsiteY18" fmla="*/ 17327 h 187335"/>
                <a:gd name="connsiteX19" fmla="*/ 147737 w 147737"/>
                <a:gd name="connsiteY19" fmla="*/ 0 h 1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737" h="187335">
                  <a:moveTo>
                    <a:pt x="87129" y="0"/>
                  </a:moveTo>
                  <a:lnTo>
                    <a:pt x="87129" y="17327"/>
                  </a:lnTo>
                  <a:lnTo>
                    <a:pt x="108358" y="17327"/>
                  </a:lnTo>
                  <a:lnTo>
                    <a:pt x="76413" y="99299"/>
                  </a:lnTo>
                  <a:lnTo>
                    <a:pt x="41321" y="17327"/>
                  </a:lnTo>
                  <a:lnTo>
                    <a:pt x="61412" y="17327"/>
                  </a:lnTo>
                  <a:lnTo>
                    <a:pt x="6141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7680" y="17327"/>
                  </a:lnTo>
                  <a:lnTo>
                    <a:pt x="64560" y="124357"/>
                  </a:lnTo>
                  <a:lnTo>
                    <a:pt x="57863" y="140685"/>
                  </a:lnTo>
                  <a:cubicBezTo>
                    <a:pt x="50362" y="155080"/>
                    <a:pt x="49491" y="170275"/>
                    <a:pt x="31074" y="170275"/>
                  </a:cubicBezTo>
                  <a:cubicBezTo>
                    <a:pt x="26520" y="170275"/>
                    <a:pt x="19288" y="169142"/>
                    <a:pt x="15269" y="168875"/>
                  </a:cubicBezTo>
                  <a:lnTo>
                    <a:pt x="15269" y="185469"/>
                  </a:lnTo>
                  <a:cubicBezTo>
                    <a:pt x="21922" y="186498"/>
                    <a:pt x="28631" y="187121"/>
                    <a:pt x="35360" y="187335"/>
                  </a:cubicBezTo>
                  <a:cubicBezTo>
                    <a:pt x="60340" y="187335"/>
                    <a:pt x="65832" y="172940"/>
                    <a:pt x="74672" y="152147"/>
                  </a:cubicBezTo>
                  <a:lnTo>
                    <a:pt x="130593" y="17327"/>
                  </a:lnTo>
                  <a:lnTo>
                    <a:pt x="147737" y="17327"/>
                  </a:lnTo>
                  <a:lnTo>
                    <a:pt x="147737" y="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247C83B5-2F6B-7826-59DF-27D2C6040199}"/>
                </a:ext>
              </a:extLst>
            </p:cNvPr>
            <p:cNvSpPr/>
            <p:nvPr/>
          </p:nvSpPr>
          <p:spPr>
            <a:xfrm>
              <a:off x="2415212" y="808852"/>
              <a:ext cx="154701" cy="141827"/>
            </a:xfrm>
            <a:custGeom>
              <a:avLst/>
              <a:gdLst>
                <a:gd name="connsiteX0" fmla="*/ 135146 w 154701"/>
                <a:gd name="connsiteY0" fmla="*/ 124500 h 141827"/>
                <a:gd name="connsiteX1" fmla="*/ 135146 w 154701"/>
                <a:gd name="connsiteY1" fmla="*/ 55257 h 141827"/>
                <a:gd name="connsiteX2" fmla="*/ 86392 w 154701"/>
                <a:gd name="connsiteY2" fmla="*/ 10 h 141827"/>
                <a:gd name="connsiteX3" fmla="*/ 42392 w 154701"/>
                <a:gd name="connsiteY3" fmla="*/ 25934 h 141827"/>
                <a:gd name="connsiteX4" fmla="*/ 42392 w 154701"/>
                <a:gd name="connsiteY4" fmla="*/ 3209 h 141827"/>
                <a:gd name="connsiteX5" fmla="*/ 0 w 154701"/>
                <a:gd name="connsiteY5" fmla="*/ 3209 h 141827"/>
                <a:gd name="connsiteX6" fmla="*/ 0 w 154701"/>
                <a:gd name="connsiteY6" fmla="*/ 20536 h 141827"/>
                <a:gd name="connsiteX7" fmla="*/ 20091 w 154701"/>
                <a:gd name="connsiteY7" fmla="*/ 20536 h 141827"/>
                <a:gd name="connsiteX8" fmla="*/ 20091 w 154701"/>
                <a:gd name="connsiteY8" fmla="*/ 124500 h 141827"/>
                <a:gd name="connsiteX9" fmla="*/ 469 w 154701"/>
                <a:gd name="connsiteY9" fmla="*/ 124500 h 141827"/>
                <a:gd name="connsiteX10" fmla="*/ 469 w 154701"/>
                <a:gd name="connsiteY10" fmla="*/ 141827 h 141827"/>
                <a:gd name="connsiteX11" fmla="*/ 62417 w 154701"/>
                <a:gd name="connsiteY11" fmla="*/ 141827 h 141827"/>
                <a:gd name="connsiteX12" fmla="*/ 62417 w 154701"/>
                <a:gd name="connsiteY12" fmla="*/ 124500 h 141827"/>
                <a:gd name="connsiteX13" fmla="*/ 42325 w 154701"/>
                <a:gd name="connsiteY13" fmla="*/ 124500 h 141827"/>
                <a:gd name="connsiteX14" fmla="*/ 42325 w 154701"/>
                <a:gd name="connsiteY14" fmla="*/ 56857 h 141827"/>
                <a:gd name="connsiteX15" fmla="*/ 77075 w 154701"/>
                <a:gd name="connsiteY15" fmla="*/ 19258 h 141827"/>
                <a:gd name="connsiteX16" fmla="*/ 80365 w 154701"/>
                <a:gd name="connsiteY16" fmla="*/ 19270 h 141827"/>
                <a:gd name="connsiteX17" fmla="*/ 112845 w 154701"/>
                <a:gd name="connsiteY17" fmla="*/ 53658 h 141827"/>
                <a:gd name="connsiteX18" fmla="*/ 112845 w 154701"/>
                <a:gd name="connsiteY18" fmla="*/ 124500 h 141827"/>
                <a:gd name="connsiteX19" fmla="*/ 92754 w 154701"/>
                <a:gd name="connsiteY19" fmla="*/ 124500 h 141827"/>
                <a:gd name="connsiteX20" fmla="*/ 92754 w 154701"/>
                <a:gd name="connsiteY20" fmla="*/ 141827 h 141827"/>
                <a:gd name="connsiteX21" fmla="*/ 154702 w 154701"/>
                <a:gd name="connsiteY21" fmla="*/ 141827 h 141827"/>
                <a:gd name="connsiteX22" fmla="*/ 154702 w 154701"/>
                <a:gd name="connsiteY22" fmla="*/ 124500 h 14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01" h="141827">
                  <a:moveTo>
                    <a:pt x="135146" y="124500"/>
                  </a:moveTo>
                  <a:lnTo>
                    <a:pt x="135146" y="55257"/>
                  </a:lnTo>
                  <a:cubicBezTo>
                    <a:pt x="135146" y="15271"/>
                    <a:pt x="114520" y="10"/>
                    <a:pt x="86392" y="10"/>
                  </a:cubicBezTo>
                  <a:cubicBezTo>
                    <a:pt x="67970" y="-357"/>
                    <a:pt x="50928" y="9685"/>
                    <a:pt x="42392" y="25934"/>
                  </a:cubicBezTo>
                  <a:lnTo>
                    <a:pt x="42392" y="3209"/>
                  </a:lnTo>
                  <a:lnTo>
                    <a:pt x="0" y="3209"/>
                  </a:lnTo>
                  <a:lnTo>
                    <a:pt x="0" y="20536"/>
                  </a:lnTo>
                  <a:lnTo>
                    <a:pt x="20091" y="20536"/>
                  </a:lnTo>
                  <a:lnTo>
                    <a:pt x="20091" y="124500"/>
                  </a:lnTo>
                  <a:lnTo>
                    <a:pt x="469" y="124500"/>
                  </a:lnTo>
                  <a:lnTo>
                    <a:pt x="469" y="141827"/>
                  </a:lnTo>
                  <a:lnTo>
                    <a:pt x="62417" y="141827"/>
                  </a:lnTo>
                  <a:lnTo>
                    <a:pt x="62417" y="124500"/>
                  </a:lnTo>
                  <a:lnTo>
                    <a:pt x="42325" y="124500"/>
                  </a:lnTo>
                  <a:lnTo>
                    <a:pt x="42325" y="56857"/>
                  </a:lnTo>
                  <a:cubicBezTo>
                    <a:pt x="41488" y="36925"/>
                    <a:pt x="57046" y="20092"/>
                    <a:pt x="77075" y="19258"/>
                  </a:cubicBezTo>
                  <a:cubicBezTo>
                    <a:pt x="78171" y="19213"/>
                    <a:pt x="79269" y="19216"/>
                    <a:pt x="80365" y="19270"/>
                  </a:cubicBezTo>
                  <a:cubicBezTo>
                    <a:pt x="102130" y="19270"/>
                    <a:pt x="112845" y="30199"/>
                    <a:pt x="112845" y="53658"/>
                  </a:cubicBezTo>
                  <a:lnTo>
                    <a:pt x="112845" y="124500"/>
                  </a:lnTo>
                  <a:lnTo>
                    <a:pt x="92754" y="124500"/>
                  </a:lnTo>
                  <a:lnTo>
                    <a:pt x="92754" y="141827"/>
                  </a:lnTo>
                  <a:lnTo>
                    <a:pt x="154702" y="141827"/>
                  </a:lnTo>
                  <a:lnTo>
                    <a:pt x="154702" y="12450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44798DC-36D1-97F6-43B9-B6725A46E983}"/>
                </a:ext>
              </a:extLst>
            </p:cNvPr>
            <p:cNvSpPr/>
            <p:nvPr/>
          </p:nvSpPr>
          <p:spPr>
            <a:xfrm>
              <a:off x="2584514" y="808862"/>
              <a:ext cx="105680" cy="144350"/>
            </a:xfrm>
            <a:custGeom>
              <a:avLst/>
              <a:gdLst>
                <a:gd name="connsiteX0" fmla="*/ 56255 w 105680"/>
                <a:gd name="connsiteY0" fmla="*/ 60312 h 144350"/>
                <a:gd name="connsiteX1" fmla="*/ 23574 w 105680"/>
                <a:gd name="connsiteY1" fmla="*/ 36854 h 144350"/>
                <a:gd name="connsiteX2" fmla="*/ 49290 w 105680"/>
                <a:gd name="connsiteY2" fmla="*/ 17860 h 144350"/>
                <a:gd name="connsiteX3" fmla="*/ 82776 w 105680"/>
                <a:gd name="connsiteY3" fmla="*/ 42918 h 144350"/>
                <a:gd name="connsiteX4" fmla="*/ 101058 w 105680"/>
                <a:gd name="connsiteY4" fmla="*/ 42918 h 144350"/>
                <a:gd name="connsiteX5" fmla="*/ 101058 w 105680"/>
                <a:gd name="connsiteY5" fmla="*/ 3199 h 144350"/>
                <a:gd name="connsiteX6" fmla="*/ 82240 w 105680"/>
                <a:gd name="connsiteY6" fmla="*/ 3199 h 144350"/>
                <a:gd name="connsiteX7" fmla="*/ 82240 w 105680"/>
                <a:gd name="connsiteY7" fmla="*/ 17061 h 144350"/>
                <a:gd name="connsiteX8" fmla="*/ 47147 w 105680"/>
                <a:gd name="connsiteY8" fmla="*/ 0 h 144350"/>
                <a:gd name="connsiteX9" fmla="*/ 2880 w 105680"/>
                <a:gd name="connsiteY9" fmla="*/ 37387 h 144350"/>
                <a:gd name="connsiteX10" fmla="*/ 51701 w 105680"/>
                <a:gd name="connsiteY10" fmla="*/ 80039 h 144350"/>
                <a:gd name="connsiteX11" fmla="*/ 84718 w 105680"/>
                <a:gd name="connsiteY11" fmla="*/ 103831 h 144350"/>
                <a:gd name="connsiteX12" fmla="*/ 55987 w 105680"/>
                <a:gd name="connsiteY12" fmla="*/ 126756 h 144350"/>
                <a:gd name="connsiteX13" fmla="*/ 18216 w 105680"/>
                <a:gd name="connsiteY13" fmla="*/ 95567 h 144350"/>
                <a:gd name="connsiteX14" fmla="*/ 0 w 105680"/>
                <a:gd name="connsiteY14" fmla="*/ 95567 h 144350"/>
                <a:gd name="connsiteX15" fmla="*/ 0 w 105680"/>
                <a:gd name="connsiteY15" fmla="*/ 142218 h 144350"/>
                <a:gd name="connsiteX16" fmla="*/ 18752 w 105680"/>
                <a:gd name="connsiteY16" fmla="*/ 142218 h 144350"/>
                <a:gd name="connsiteX17" fmla="*/ 18752 w 105680"/>
                <a:gd name="connsiteY17" fmla="*/ 124890 h 144350"/>
                <a:gd name="connsiteX18" fmla="*/ 55251 w 105680"/>
                <a:gd name="connsiteY18" fmla="*/ 144350 h 144350"/>
                <a:gd name="connsiteX19" fmla="*/ 105679 w 105680"/>
                <a:gd name="connsiteY19" fmla="*/ 102498 h 144350"/>
                <a:gd name="connsiteX20" fmla="*/ 56255 w 105680"/>
                <a:gd name="connsiteY20" fmla="*/ 60312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5680" h="144350">
                  <a:moveTo>
                    <a:pt x="56255" y="60312"/>
                  </a:moveTo>
                  <a:cubicBezTo>
                    <a:pt x="30539" y="55248"/>
                    <a:pt x="23574" y="49116"/>
                    <a:pt x="23574" y="36854"/>
                  </a:cubicBezTo>
                  <a:cubicBezTo>
                    <a:pt x="23574" y="24591"/>
                    <a:pt x="33217" y="17860"/>
                    <a:pt x="49290" y="17860"/>
                  </a:cubicBezTo>
                  <a:cubicBezTo>
                    <a:pt x="67506" y="17860"/>
                    <a:pt x="79561" y="27191"/>
                    <a:pt x="82776" y="42918"/>
                  </a:cubicBezTo>
                  <a:lnTo>
                    <a:pt x="101058" y="42918"/>
                  </a:lnTo>
                  <a:lnTo>
                    <a:pt x="101058" y="3199"/>
                  </a:lnTo>
                  <a:lnTo>
                    <a:pt x="82240" y="3199"/>
                  </a:lnTo>
                  <a:lnTo>
                    <a:pt x="82240" y="17061"/>
                  </a:lnTo>
                  <a:cubicBezTo>
                    <a:pt x="77150" y="7198"/>
                    <a:pt x="67506" y="0"/>
                    <a:pt x="47147" y="0"/>
                  </a:cubicBezTo>
                  <a:cubicBezTo>
                    <a:pt x="22770" y="0"/>
                    <a:pt x="2880" y="13862"/>
                    <a:pt x="2880" y="37387"/>
                  </a:cubicBezTo>
                  <a:cubicBezTo>
                    <a:pt x="2880" y="60912"/>
                    <a:pt x="15202" y="73641"/>
                    <a:pt x="51701" y="80039"/>
                  </a:cubicBezTo>
                  <a:cubicBezTo>
                    <a:pt x="73400" y="84104"/>
                    <a:pt x="84718" y="89169"/>
                    <a:pt x="84718" y="103831"/>
                  </a:cubicBezTo>
                  <a:cubicBezTo>
                    <a:pt x="84718" y="118492"/>
                    <a:pt x="75007" y="126756"/>
                    <a:pt x="55987" y="126756"/>
                  </a:cubicBezTo>
                  <a:cubicBezTo>
                    <a:pt x="37359" y="127140"/>
                    <a:pt x="21273" y="113857"/>
                    <a:pt x="18216" y="95567"/>
                  </a:cubicBezTo>
                  <a:lnTo>
                    <a:pt x="0" y="95567"/>
                  </a:lnTo>
                  <a:lnTo>
                    <a:pt x="0" y="142218"/>
                  </a:lnTo>
                  <a:lnTo>
                    <a:pt x="18752" y="142218"/>
                  </a:lnTo>
                  <a:lnTo>
                    <a:pt x="18752" y="124890"/>
                  </a:lnTo>
                  <a:cubicBezTo>
                    <a:pt x="22301" y="133421"/>
                    <a:pt x="33552" y="144350"/>
                    <a:pt x="55251" y="144350"/>
                  </a:cubicBezTo>
                  <a:cubicBezTo>
                    <a:pt x="88736" y="144350"/>
                    <a:pt x="105679" y="127289"/>
                    <a:pt x="105679" y="102498"/>
                  </a:cubicBezTo>
                  <a:cubicBezTo>
                    <a:pt x="105880" y="73108"/>
                    <a:pt x="85187" y="65911"/>
                    <a:pt x="56255" y="6031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8C918768-B5E2-04FD-4E7C-0ADC1A1B2585}"/>
                </a:ext>
              </a:extLst>
            </p:cNvPr>
            <p:cNvSpPr/>
            <p:nvPr/>
          </p:nvSpPr>
          <p:spPr>
            <a:xfrm>
              <a:off x="2707070" y="778206"/>
              <a:ext cx="80364" cy="174606"/>
            </a:xfrm>
            <a:custGeom>
              <a:avLst/>
              <a:gdLst>
                <a:gd name="connsiteX0" fmla="*/ 62417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099" y="174615"/>
                    <a:pt x="73882" y="173535"/>
                    <a:pt x="80365" y="171407"/>
                  </a:cubicBezTo>
                  <a:lnTo>
                    <a:pt x="80365" y="152747"/>
                  </a:lnTo>
                  <a:cubicBezTo>
                    <a:pt x="74578" y="154690"/>
                    <a:pt x="68523" y="155725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5D655FC-6BE1-F9C4-2A98-1B39FC87D253}"/>
                </a:ext>
              </a:extLst>
            </p:cNvPr>
            <p:cNvSpPr/>
            <p:nvPr/>
          </p:nvSpPr>
          <p:spPr>
            <a:xfrm>
              <a:off x="2879117" y="778206"/>
              <a:ext cx="80699" cy="174606"/>
            </a:xfrm>
            <a:custGeom>
              <a:avLst/>
              <a:gdLst>
                <a:gd name="connsiteX0" fmla="*/ 62417 w 80699"/>
                <a:gd name="connsiteY0" fmla="*/ 155813 h 174606"/>
                <a:gd name="connsiteX1" fmla="*/ 42325 w 80699"/>
                <a:gd name="connsiteY1" fmla="*/ 135820 h 174606"/>
                <a:gd name="connsiteX2" fmla="*/ 42325 w 80699"/>
                <a:gd name="connsiteY2" fmla="*/ 51182 h 174606"/>
                <a:gd name="connsiteX3" fmla="*/ 78556 w 80699"/>
                <a:gd name="connsiteY3" fmla="*/ 51182 h 174606"/>
                <a:gd name="connsiteX4" fmla="*/ 78556 w 80699"/>
                <a:gd name="connsiteY4" fmla="*/ 33855 h 174606"/>
                <a:gd name="connsiteX5" fmla="*/ 42392 w 80699"/>
                <a:gd name="connsiteY5" fmla="*/ 33855 h 174606"/>
                <a:gd name="connsiteX6" fmla="*/ 42392 w 80699"/>
                <a:gd name="connsiteY6" fmla="*/ 0 h 174606"/>
                <a:gd name="connsiteX7" fmla="*/ 20091 w 80699"/>
                <a:gd name="connsiteY7" fmla="*/ 0 h 174606"/>
                <a:gd name="connsiteX8" fmla="*/ 20091 w 80699"/>
                <a:gd name="connsiteY8" fmla="*/ 33855 h 174606"/>
                <a:gd name="connsiteX9" fmla="*/ 0 w 80699"/>
                <a:gd name="connsiteY9" fmla="*/ 33855 h 174606"/>
                <a:gd name="connsiteX10" fmla="*/ 0 w 80699"/>
                <a:gd name="connsiteY10" fmla="*/ 51182 h 174606"/>
                <a:gd name="connsiteX11" fmla="*/ 20091 w 80699"/>
                <a:gd name="connsiteY11" fmla="*/ 51182 h 174606"/>
                <a:gd name="connsiteX12" fmla="*/ 20091 w 80699"/>
                <a:gd name="connsiteY12" fmla="*/ 137819 h 174606"/>
                <a:gd name="connsiteX13" fmla="*/ 60608 w 80699"/>
                <a:gd name="connsiteY13" fmla="*/ 174606 h 174606"/>
                <a:gd name="connsiteX14" fmla="*/ 80700 w 80699"/>
                <a:gd name="connsiteY14" fmla="*/ 171407 h 174606"/>
                <a:gd name="connsiteX15" fmla="*/ 80700 w 80699"/>
                <a:gd name="connsiteY15" fmla="*/ 152747 h 174606"/>
                <a:gd name="connsiteX16" fmla="*/ 62417 w 80699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699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92" y="33855"/>
                  </a:lnTo>
                  <a:lnTo>
                    <a:pt x="42392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81" y="174606"/>
                    <a:pt x="60608" y="174606"/>
                  </a:cubicBezTo>
                  <a:cubicBezTo>
                    <a:pt x="67435" y="174628"/>
                    <a:pt x="74220" y="173547"/>
                    <a:pt x="80700" y="171407"/>
                  </a:cubicBezTo>
                  <a:lnTo>
                    <a:pt x="80700" y="152747"/>
                  </a:lnTo>
                  <a:cubicBezTo>
                    <a:pt x="74809" y="154736"/>
                    <a:pt x="68637" y="155771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AAFDC3-332D-F3E3-6759-43E379839B45}"/>
                </a:ext>
              </a:extLst>
            </p:cNvPr>
            <p:cNvSpPr/>
            <p:nvPr/>
          </p:nvSpPr>
          <p:spPr>
            <a:xfrm>
              <a:off x="3132735" y="778206"/>
              <a:ext cx="80364" cy="174606"/>
            </a:xfrm>
            <a:custGeom>
              <a:avLst/>
              <a:gdLst>
                <a:gd name="connsiteX0" fmla="*/ 62416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6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100" y="174621"/>
                    <a:pt x="73884" y="173541"/>
                    <a:pt x="80365" y="171407"/>
                  </a:cubicBezTo>
                  <a:lnTo>
                    <a:pt x="80365" y="152747"/>
                  </a:lnTo>
                  <a:cubicBezTo>
                    <a:pt x="74579" y="154695"/>
                    <a:pt x="68523" y="155729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EF77FB1-C0A7-A0ED-98BB-1C61522D0A49}"/>
                </a:ext>
              </a:extLst>
            </p:cNvPr>
            <p:cNvSpPr/>
            <p:nvPr/>
          </p:nvSpPr>
          <p:spPr>
            <a:xfrm>
              <a:off x="1945883" y="1075703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345 w 128717"/>
                <a:gd name="connsiteY6" fmla="*/ 101698 h 144350"/>
                <a:gd name="connsiteX7" fmla="*/ 68109 w 128717"/>
                <a:gd name="connsiteY7" fmla="*/ 125957 h 144350"/>
                <a:gd name="connsiteX8" fmla="*/ 23038 w 128717"/>
                <a:gd name="connsiteY8" fmla="*/ 76574 h 144350"/>
                <a:gd name="connsiteX9" fmla="*/ 128717 w 128717"/>
                <a:gd name="connsiteY9" fmla="*/ 76574 h 144350"/>
                <a:gd name="connsiteX10" fmla="*/ 23841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12" y="0"/>
                    <a:pt x="65698" y="0"/>
                  </a:cubicBezTo>
                  <a:cubicBezTo>
                    <a:pt x="27056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28" y="144350"/>
                    <a:pt x="67841" y="144350"/>
                  </a:cubicBezTo>
                  <a:cubicBezTo>
                    <a:pt x="99719" y="144350"/>
                    <a:pt x="122489" y="129689"/>
                    <a:pt x="127646" y="101698"/>
                  </a:cubicBezTo>
                  <a:lnTo>
                    <a:pt x="105345" y="101698"/>
                  </a:lnTo>
                  <a:cubicBezTo>
                    <a:pt x="102398" y="117959"/>
                    <a:pt x="90075" y="125957"/>
                    <a:pt x="68109" y="125957"/>
                  </a:cubicBezTo>
                  <a:cubicBezTo>
                    <a:pt x="39111" y="125957"/>
                    <a:pt x="24109" y="108629"/>
                    <a:pt x="23038" y="76574"/>
                  </a:cubicBezTo>
                  <a:lnTo>
                    <a:pt x="128717" y="76574"/>
                  </a:lnTo>
                  <a:close/>
                  <a:moveTo>
                    <a:pt x="23841" y="58713"/>
                  </a:moveTo>
                  <a:cubicBezTo>
                    <a:pt x="27860" y="33922"/>
                    <a:pt x="42861" y="18727"/>
                    <a:pt x="65698" y="18727"/>
                  </a:cubicBezTo>
                  <a:cubicBezTo>
                    <a:pt x="88535" y="18727"/>
                    <a:pt x="103737" y="30256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FF55136C-5F37-5F85-2416-EB87B000584B}"/>
                </a:ext>
              </a:extLst>
            </p:cNvPr>
            <p:cNvSpPr/>
            <p:nvPr/>
          </p:nvSpPr>
          <p:spPr>
            <a:xfrm>
              <a:off x="2819379" y="753022"/>
              <a:ext cx="30605" cy="29448"/>
            </a:xfrm>
            <a:custGeom>
              <a:avLst/>
              <a:gdLst>
                <a:gd name="connsiteX0" fmla="*/ 15336 w 30605"/>
                <a:gd name="connsiteY0" fmla="*/ 29449 h 29448"/>
                <a:gd name="connsiteX1" fmla="*/ 30606 w 30605"/>
                <a:gd name="connsiteY1" fmla="*/ 14254 h 29448"/>
                <a:gd name="connsiteX2" fmla="*/ 14290 w 30605"/>
                <a:gd name="connsiteY2" fmla="*/ 34 h 29448"/>
                <a:gd name="connsiteX3" fmla="*/ 0 w 30605"/>
                <a:gd name="connsiteY3" fmla="*/ 14254 h 29448"/>
                <a:gd name="connsiteX4" fmla="*/ 15336 w 30605"/>
                <a:gd name="connsiteY4" fmla="*/ 29449 h 2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05" h="29448">
                  <a:moveTo>
                    <a:pt x="15336" y="29449"/>
                  </a:moveTo>
                  <a:cubicBezTo>
                    <a:pt x="23769" y="29449"/>
                    <a:pt x="30606" y="22646"/>
                    <a:pt x="30606" y="14254"/>
                  </a:cubicBezTo>
                  <a:cubicBezTo>
                    <a:pt x="30046" y="5844"/>
                    <a:pt x="22741" y="-523"/>
                    <a:pt x="14290" y="34"/>
                  </a:cubicBezTo>
                  <a:cubicBezTo>
                    <a:pt x="6618" y="539"/>
                    <a:pt x="508" y="6620"/>
                    <a:pt x="0" y="14254"/>
                  </a:cubicBezTo>
                  <a:cubicBezTo>
                    <a:pt x="37" y="22657"/>
                    <a:pt x="6892" y="29449"/>
                    <a:pt x="15336" y="2944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E2930CA4-3D9A-9DC9-1FF8-6C57308B30CF}"/>
                </a:ext>
              </a:extLst>
            </p:cNvPr>
            <p:cNvSpPr/>
            <p:nvPr/>
          </p:nvSpPr>
          <p:spPr>
            <a:xfrm>
              <a:off x="2804646" y="812061"/>
              <a:ext cx="62483" cy="138818"/>
            </a:xfrm>
            <a:custGeom>
              <a:avLst/>
              <a:gdLst>
                <a:gd name="connsiteX0" fmla="*/ 42392 w 62483"/>
                <a:gd name="connsiteY0" fmla="*/ 121425 h 138818"/>
                <a:gd name="connsiteX1" fmla="*/ 42392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158 w 62483"/>
                <a:gd name="connsiteY4" fmla="*/ 17327 h 138818"/>
                <a:gd name="connsiteX5" fmla="*/ 20158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92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92" y="121425"/>
                  </a:moveTo>
                  <a:lnTo>
                    <a:pt x="4239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158" y="17327"/>
                  </a:lnTo>
                  <a:lnTo>
                    <a:pt x="20158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92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7F500A42-8034-96E5-CF3A-B0E2DA9A3A3F}"/>
                </a:ext>
              </a:extLst>
            </p:cNvPr>
            <p:cNvSpPr/>
            <p:nvPr/>
          </p:nvSpPr>
          <p:spPr>
            <a:xfrm>
              <a:off x="2279798" y="1075303"/>
              <a:ext cx="129788" cy="144350"/>
            </a:xfrm>
            <a:custGeom>
              <a:avLst/>
              <a:gdLst>
                <a:gd name="connsiteX0" fmla="*/ 109095 w 129788"/>
                <a:gd name="connsiteY0" fmla="*/ 92235 h 144350"/>
                <a:gd name="connsiteX1" fmla="*/ 68913 w 129788"/>
                <a:gd name="connsiteY1" fmla="*/ 126356 h 144350"/>
                <a:gd name="connsiteX2" fmla="*/ 23105 w 129788"/>
                <a:gd name="connsiteY2" fmla="*/ 74041 h 144350"/>
                <a:gd name="connsiteX3" fmla="*/ 23105 w 129788"/>
                <a:gd name="connsiteY3" fmla="*/ 71908 h 144350"/>
                <a:gd name="connsiteX4" fmla="*/ 68109 w 129788"/>
                <a:gd name="connsiteY4" fmla="*/ 18594 h 144350"/>
                <a:gd name="connsiteX5" fmla="*/ 109698 w 129788"/>
                <a:gd name="connsiteY5" fmla="*/ 49849 h 144350"/>
                <a:gd name="connsiteX6" fmla="*/ 128717 w 129788"/>
                <a:gd name="connsiteY6" fmla="*/ 49849 h 144350"/>
                <a:gd name="connsiteX7" fmla="*/ 128717 w 129788"/>
                <a:gd name="connsiteY7" fmla="*/ 3199 h 144350"/>
                <a:gd name="connsiteX8" fmla="*/ 109162 w 129788"/>
                <a:gd name="connsiteY8" fmla="*/ 3199 h 144350"/>
                <a:gd name="connsiteX9" fmla="*/ 109162 w 129788"/>
                <a:gd name="connsiteY9" fmla="*/ 20593 h 144350"/>
                <a:gd name="connsiteX10" fmla="*/ 68109 w 129788"/>
                <a:gd name="connsiteY10" fmla="*/ 0 h 144350"/>
                <a:gd name="connsiteX11" fmla="*/ 0 w 129788"/>
                <a:gd name="connsiteY11" fmla="*/ 71509 h 144350"/>
                <a:gd name="connsiteX12" fmla="*/ 0 w 129788"/>
                <a:gd name="connsiteY12" fmla="*/ 73641 h 144350"/>
                <a:gd name="connsiteX13" fmla="*/ 68645 w 129788"/>
                <a:gd name="connsiteY13" fmla="*/ 144350 h 144350"/>
                <a:gd name="connsiteX14" fmla="*/ 129789 w 129788"/>
                <a:gd name="connsiteY14" fmla="*/ 91835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788" h="144350">
                  <a:moveTo>
                    <a:pt x="109095" y="92235"/>
                  </a:moveTo>
                  <a:cubicBezTo>
                    <a:pt x="106952" y="114894"/>
                    <a:pt x="89004" y="126356"/>
                    <a:pt x="68913" y="126356"/>
                  </a:cubicBezTo>
                  <a:cubicBezTo>
                    <a:pt x="42125" y="126356"/>
                    <a:pt x="23105" y="108496"/>
                    <a:pt x="23105" y="74041"/>
                  </a:cubicBezTo>
                  <a:lnTo>
                    <a:pt x="23105" y="71908"/>
                  </a:lnTo>
                  <a:cubicBezTo>
                    <a:pt x="23105" y="39120"/>
                    <a:pt x="42660" y="18594"/>
                    <a:pt x="68109" y="18594"/>
                  </a:cubicBezTo>
                  <a:cubicBezTo>
                    <a:pt x="92017" y="18594"/>
                    <a:pt x="104608" y="30923"/>
                    <a:pt x="109698" y="49849"/>
                  </a:cubicBezTo>
                  <a:lnTo>
                    <a:pt x="128717" y="49849"/>
                  </a:lnTo>
                  <a:lnTo>
                    <a:pt x="128717" y="3199"/>
                  </a:lnTo>
                  <a:lnTo>
                    <a:pt x="109162" y="3199"/>
                  </a:lnTo>
                  <a:lnTo>
                    <a:pt x="109162" y="20593"/>
                  </a:lnTo>
                  <a:cubicBezTo>
                    <a:pt x="103536" y="9064"/>
                    <a:pt x="91750" y="0"/>
                    <a:pt x="68109" y="0"/>
                  </a:cubicBezTo>
                  <a:cubicBezTo>
                    <a:pt x="30606" y="0"/>
                    <a:pt x="0" y="28857"/>
                    <a:pt x="0" y="71509"/>
                  </a:cubicBezTo>
                  <a:lnTo>
                    <a:pt x="0" y="73641"/>
                  </a:lnTo>
                  <a:cubicBezTo>
                    <a:pt x="0" y="117159"/>
                    <a:pt x="29534" y="144350"/>
                    <a:pt x="68645" y="144350"/>
                  </a:cubicBezTo>
                  <a:cubicBezTo>
                    <a:pt x="102130" y="144350"/>
                    <a:pt x="126842" y="121958"/>
                    <a:pt x="129789" y="91835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109EBAED-3B2E-35A9-C32F-182DA52F2B6B}"/>
                </a:ext>
              </a:extLst>
            </p:cNvPr>
            <p:cNvSpPr/>
            <p:nvPr/>
          </p:nvSpPr>
          <p:spPr>
            <a:xfrm>
              <a:off x="2205729" y="1078902"/>
              <a:ext cx="62483" cy="138752"/>
            </a:xfrm>
            <a:custGeom>
              <a:avLst/>
              <a:gdLst>
                <a:gd name="connsiteX0" fmla="*/ 42325 w 62483"/>
                <a:gd name="connsiteY0" fmla="*/ 121425 h 138752"/>
                <a:gd name="connsiteX1" fmla="*/ 42325 w 62483"/>
                <a:gd name="connsiteY1" fmla="*/ 0 h 138752"/>
                <a:gd name="connsiteX2" fmla="*/ 0 w 62483"/>
                <a:gd name="connsiteY2" fmla="*/ 0 h 138752"/>
                <a:gd name="connsiteX3" fmla="*/ 0 w 62483"/>
                <a:gd name="connsiteY3" fmla="*/ 17327 h 138752"/>
                <a:gd name="connsiteX4" fmla="*/ 20091 w 62483"/>
                <a:gd name="connsiteY4" fmla="*/ 17327 h 138752"/>
                <a:gd name="connsiteX5" fmla="*/ 20091 w 62483"/>
                <a:gd name="connsiteY5" fmla="*/ 121425 h 138752"/>
                <a:gd name="connsiteX6" fmla="*/ 536 w 62483"/>
                <a:gd name="connsiteY6" fmla="*/ 121425 h 138752"/>
                <a:gd name="connsiteX7" fmla="*/ 536 w 62483"/>
                <a:gd name="connsiteY7" fmla="*/ 138752 h 138752"/>
                <a:gd name="connsiteX8" fmla="*/ 62483 w 62483"/>
                <a:gd name="connsiteY8" fmla="*/ 138752 h 138752"/>
                <a:gd name="connsiteX9" fmla="*/ 62483 w 62483"/>
                <a:gd name="connsiteY9" fmla="*/ 121425 h 138752"/>
                <a:gd name="connsiteX10" fmla="*/ 42325 w 62483"/>
                <a:gd name="connsiteY10" fmla="*/ 121425 h 13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752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752"/>
                  </a:lnTo>
                  <a:lnTo>
                    <a:pt x="62483" y="138752"/>
                  </a:lnTo>
                  <a:lnTo>
                    <a:pt x="62483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8618428-A9A9-403C-832D-23CB493DB6FC}"/>
                </a:ext>
              </a:extLst>
            </p:cNvPr>
            <p:cNvSpPr/>
            <p:nvPr/>
          </p:nvSpPr>
          <p:spPr>
            <a:xfrm>
              <a:off x="2220462" y="1019121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1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3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490661C8-6D00-B285-21C6-D7FFAE43E7F7}"/>
                </a:ext>
              </a:extLst>
            </p:cNvPr>
            <p:cNvSpPr/>
            <p:nvPr/>
          </p:nvSpPr>
          <p:spPr>
            <a:xfrm>
              <a:off x="2431017" y="1075703"/>
              <a:ext cx="129788" cy="141950"/>
            </a:xfrm>
            <a:custGeom>
              <a:avLst/>
              <a:gdLst>
                <a:gd name="connsiteX0" fmla="*/ 111037 w 129788"/>
                <a:gd name="connsiteY0" fmla="*/ 124624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624 h 141950"/>
                <a:gd name="connsiteX15" fmla="*/ 88736 w 129788"/>
                <a:gd name="connsiteY15" fmla="*/ 93168 h 141950"/>
                <a:gd name="connsiteX16" fmla="*/ 47750 w 129788"/>
                <a:gd name="connsiteY16" fmla="*/ 126490 h 141950"/>
                <a:gd name="connsiteX17" fmla="*/ 22234 w 129788"/>
                <a:gd name="connsiteY17" fmla="*/ 103031 h 141950"/>
                <a:gd name="connsiteX18" fmla="*/ 69984 w 129788"/>
                <a:gd name="connsiteY18" fmla="*/ 75507 h 141950"/>
                <a:gd name="connsiteX19" fmla="*/ 88736 w 129788"/>
                <a:gd name="connsiteY19" fmla="*/ 75507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624"/>
                  </a:moveTo>
                  <a:lnTo>
                    <a:pt x="111037" y="49916"/>
                  </a:lnTo>
                  <a:cubicBezTo>
                    <a:pt x="111037" y="9930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182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485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624"/>
                  </a:lnTo>
                  <a:close/>
                  <a:moveTo>
                    <a:pt x="88736" y="93168"/>
                  </a:moveTo>
                  <a:cubicBezTo>
                    <a:pt x="88736" y="114494"/>
                    <a:pt x="70520" y="126490"/>
                    <a:pt x="47750" y="126490"/>
                  </a:cubicBezTo>
                  <a:cubicBezTo>
                    <a:pt x="28664" y="126490"/>
                    <a:pt x="22234" y="115827"/>
                    <a:pt x="22234" y="103031"/>
                  </a:cubicBezTo>
                  <a:cubicBezTo>
                    <a:pt x="22234" y="83038"/>
                    <a:pt x="42325" y="75507"/>
                    <a:pt x="69984" y="75507"/>
                  </a:cubicBezTo>
                  <a:lnTo>
                    <a:pt x="88736" y="7550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B883C2F9-BB35-E047-F448-2B71D7B3997A}"/>
                </a:ext>
              </a:extLst>
            </p:cNvPr>
            <p:cNvSpPr/>
            <p:nvPr/>
          </p:nvSpPr>
          <p:spPr>
            <a:xfrm>
              <a:off x="2094691" y="1075703"/>
              <a:ext cx="92821" cy="141950"/>
            </a:xfrm>
            <a:custGeom>
              <a:avLst/>
              <a:gdLst>
                <a:gd name="connsiteX0" fmla="*/ 92821 w 92821"/>
                <a:gd name="connsiteY0" fmla="*/ 21926 h 141950"/>
                <a:gd name="connsiteX1" fmla="*/ 92821 w 92821"/>
                <a:gd name="connsiteY1" fmla="*/ 0 h 141950"/>
                <a:gd name="connsiteX2" fmla="*/ 42392 w 92821"/>
                <a:gd name="connsiteY2" fmla="*/ 29123 h 141950"/>
                <a:gd name="connsiteX3" fmla="*/ 42392 w 92821"/>
                <a:gd name="connsiteY3" fmla="*/ 3199 h 141950"/>
                <a:gd name="connsiteX4" fmla="*/ 0 w 92821"/>
                <a:gd name="connsiteY4" fmla="*/ 3199 h 141950"/>
                <a:gd name="connsiteX5" fmla="*/ 0 w 92821"/>
                <a:gd name="connsiteY5" fmla="*/ 20526 h 141950"/>
                <a:gd name="connsiteX6" fmla="*/ 20091 w 92821"/>
                <a:gd name="connsiteY6" fmla="*/ 20526 h 141950"/>
                <a:gd name="connsiteX7" fmla="*/ 20091 w 92821"/>
                <a:gd name="connsiteY7" fmla="*/ 124624 h 141950"/>
                <a:gd name="connsiteX8" fmla="*/ 536 w 92821"/>
                <a:gd name="connsiteY8" fmla="*/ 124624 h 141950"/>
                <a:gd name="connsiteX9" fmla="*/ 536 w 92821"/>
                <a:gd name="connsiteY9" fmla="*/ 141951 h 141950"/>
                <a:gd name="connsiteX10" fmla="*/ 63823 w 92821"/>
                <a:gd name="connsiteY10" fmla="*/ 141951 h 141950"/>
                <a:gd name="connsiteX11" fmla="*/ 63823 w 92821"/>
                <a:gd name="connsiteY11" fmla="*/ 124624 h 141950"/>
                <a:gd name="connsiteX12" fmla="*/ 42392 w 92821"/>
                <a:gd name="connsiteY12" fmla="*/ 124624 h 141950"/>
                <a:gd name="connsiteX13" fmla="*/ 42392 w 92821"/>
                <a:gd name="connsiteY13" fmla="*/ 65377 h 141950"/>
                <a:gd name="connsiteX14" fmla="*/ 92821 w 92821"/>
                <a:gd name="connsiteY14" fmla="*/ 21926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821" h="141950">
                  <a:moveTo>
                    <a:pt x="92821" y="21926"/>
                  </a:moveTo>
                  <a:lnTo>
                    <a:pt x="92821" y="0"/>
                  </a:lnTo>
                  <a:cubicBezTo>
                    <a:pt x="63823" y="0"/>
                    <a:pt x="48821" y="14395"/>
                    <a:pt x="42392" y="29123"/>
                  </a:cubicBezTo>
                  <a:lnTo>
                    <a:pt x="42392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624"/>
                  </a:lnTo>
                  <a:lnTo>
                    <a:pt x="536" y="124624"/>
                  </a:lnTo>
                  <a:lnTo>
                    <a:pt x="536" y="141951"/>
                  </a:lnTo>
                  <a:lnTo>
                    <a:pt x="63823" y="141951"/>
                  </a:lnTo>
                  <a:lnTo>
                    <a:pt x="63823" y="124624"/>
                  </a:lnTo>
                  <a:lnTo>
                    <a:pt x="42392" y="124624"/>
                  </a:lnTo>
                  <a:lnTo>
                    <a:pt x="42392" y="65377"/>
                  </a:lnTo>
                  <a:cubicBezTo>
                    <a:pt x="42392" y="30923"/>
                    <a:pt x="62216" y="21926"/>
                    <a:pt x="92821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BFB7A5FF-302A-B088-C0CE-023A0459AFD3}"/>
                </a:ext>
              </a:extLst>
            </p:cNvPr>
            <p:cNvSpPr/>
            <p:nvPr/>
          </p:nvSpPr>
          <p:spPr>
            <a:xfrm>
              <a:off x="3225957" y="808862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412 w 128717"/>
                <a:gd name="connsiteY6" fmla="*/ 101698 h 144350"/>
                <a:gd name="connsiteX7" fmla="*/ 68109 w 128717"/>
                <a:gd name="connsiteY7" fmla="*/ 125957 h 144350"/>
                <a:gd name="connsiteX8" fmla="*/ 23105 w 128717"/>
                <a:gd name="connsiteY8" fmla="*/ 76574 h 144350"/>
                <a:gd name="connsiteX9" fmla="*/ 128717 w 128717"/>
                <a:gd name="connsiteY9" fmla="*/ 76574 h 144350"/>
                <a:gd name="connsiteX10" fmla="*/ 23909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79" y="0"/>
                    <a:pt x="65698" y="0"/>
                  </a:cubicBezTo>
                  <a:cubicBezTo>
                    <a:pt x="27123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95" y="144350"/>
                    <a:pt x="67841" y="144350"/>
                  </a:cubicBezTo>
                  <a:cubicBezTo>
                    <a:pt x="99786" y="144350"/>
                    <a:pt x="122556" y="129689"/>
                    <a:pt x="127646" y="101698"/>
                  </a:cubicBezTo>
                  <a:lnTo>
                    <a:pt x="105412" y="101698"/>
                  </a:lnTo>
                  <a:cubicBezTo>
                    <a:pt x="102465" y="117959"/>
                    <a:pt x="90142" y="125957"/>
                    <a:pt x="68109" y="125957"/>
                  </a:cubicBezTo>
                  <a:cubicBezTo>
                    <a:pt x="39178" y="125957"/>
                    <a:pt x="24176" y="108629"/>
                    <a:pt x="23105" y="76574"/>
                  </a:cubicBezTo>
                  <a:lnTo>
                    <a:pt x="128717" y="76574"/>
                  </a:lnTo>
                  <a:close/>
                  <a:moveTo>
                    <a:pt x="23909" y="58713"/>
                  </a:moveTo>
                  <a:cubicBezTo>
                    <a:pt x="27927" y="33922"/>
                    <a:pt x="42928" y="18727"/>
                    <a:pt x="65698" y="18727"/>
                  </a:cubicBezTo>
                  <a:cubicBezTo>
                    <a:pt x="88468" y="18727"/>
                    <a:pt x="103804" y="30190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520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8">
    <p:bg>
      <p:bgPr>
        <a:solidFill>
          <a:srgbClr val="151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ky, building, outdoor, city&#10;&#10;Description automatically generated">
            <a:extLst>
              <a:ext uri="{FF2B5EF4-FFF2-40B4-BE49-F238E27FC236}">
                <a16:creationId xmlns:a16="http://schemas.microsoft.com/office/drawing/2014/main" id="{5BE87D6C-8CEC-BAEC-0906-572BABF92A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3" b="1045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753AC6-94A6-5BDD-EBA3-0259BF6D20A8}"/>
              </a:ext>
            </a:extLst>
          </p:cNvPr>
          <p:cNvSpPr/>
          <p:nvPr userDrawn="1"/>
        </p:nvSpPr>
        <p:spPr>
          <a:xfrm>
            <a:off x="0" y="0"/>
            <a:ext cx="7965440" cy="6858000"/>
          </a:xfrm>
          <a:prstGeom prst="rect">
            <a:avLst/>
          </a:prstGeom>
          <a:gradFill>
            <a:gsLst>
              <a:gs pos="0">
                <a:srgbClr val="151617"/>
              </a:gs>
              <a:gs pos="100000">
                <a:srgbClr val="151617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87FCC9-62E3-4248-AC13-629A60BED709}"/>
              </a:ext>
            </a:extLst>
          </p:cNvPr>
          <p:cNvSpPr/>
          <p:nvPr userDrawn="1"/>
        </p:nvSpPr>
        <p:spPr>
          <a:xfrm>
            <a:off x="0" y="0"/>
            <a:ext cx="12192000" cy="118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CBF490-E118-1FF7-1D67-DDFB91E3B7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151" y="3477190"/>
            <a:ext cx="5789478" cy="185652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76E3FB6-47FB-FEB1-85D7-32AE0840F7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151" y="5425793"/>
            <a:ext cx="5789478" cy="9699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| Date</a:t>
            </a:r>
          </a:p>
        </p:txBody>
      </p:sp>
      <p:grpSp>
        <p:nvGrpSpPr>
          <p:cNvPr id="12" name="Graphic 11">
            <a:extLst>
              <a:ext uri="{FF2B5EF4-FFF2-40B4-BE49-F238E27FC236}">
                <a16:creationId xmlns:a16="http://schemas.microsoft.com/office/drawing/2014/main" id="{62A4A25C-150A-23C1-914C-3C1FAACD3D5A}"/>
              </a:ext>
            </a:extLst>
          </p:cNvPr>
          <p:cNvGrpSpPr/>
          <p:nvPr userDrawn="1"/>
        </p:nvGrpSpPr>
        <p:grpSpPr>
          <a:xfrm>
            <a:off x="682139" y="732212"/>
            <a:ext cx="4267938" cy="1157274"/>
            <a:chOff x="466296" y="500169"/>
            <a:chExt cx="2888378" cy="783199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1062FF4-65C6-EBC9-968F-73C5715835B0}"/>
                </a:ext>
              </a:extLst>
            </p:cNvPr>
            <p:cNvSpPr/>
            <p:nvPr/>
          </p:nvSpPr>
          <p:spPr>
            <a:xfrm>
              <a:off x="674116" y="500169"/>
              <a:ext cx="134527" cy="354810"/>
            </a:xfrm>
            <a:custGeom>
              <a:avLst/>
              <a:gdLst>
                <a:gd name="connsiteX0" fmla="*/ 77013 w 134527"/>
                <a:gd name="connsiteY0" fmla="*/ 16128 h 354810"/>
                <a:gd name="connsiteX1" fmla="*/ 67235 w 134527"/>
                <a:gd name="connsiteY1" fmla="*/ 0 h 354810"/>
                <a:gd name="connsiteX2" fmla="*/ 57524 w 134527"/>
                <a:gd name="connsiteY2" fmla="*/ 16128 h 354810"/>
                <a:gd name="connsiteX3" fmla="*/ 16605 w 134527"/>
                <a:gd name="connsiteY3" fmla="*/ 254112 h 354810"/>
                <a:gd name="connsiteX4" fmla="*/ 67235 w 134527"/>
                <a:gd name="connsiteY4" fmla="*/ 354811 h 354810"/>
                <a:gd name="connsiteX5" fmla="*/ 117932 w 134527"/>
                <a:gd name="connsiteY5" fmla="*/ 254112 h 354810"/>
                <a:gd name="connsiteX6" fmla="*/ 77013 w 134527"/>
                <a:gd name="connsiteY6" fmla="*/ 16128 h 35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527" h="354810">
                  <a:moveTo>
                    <a:pt x="77013" y="16128"/>
                  </a:moveTo>
                  <a:cubicBezTo>
                    <a:pt x="74736" y="12462"/>
                    <a:pt x="67235" y="0"/>
                    <a:pt x="67235" y="0"/>
                  </a:cubicBezTo>
                  <a:cubicBezTo>
                    <a:pt x="67235" y="0"/>
                    <a:pt x="60136" y="12462"/>
                    <a:pt x="57524" y="16128"/>
                  </a:cubicBezTo>
                  <a:cubicBezTo>
                    <a:pt x="31540" y="58380"/>
                    <a:pt x="-29202" y="157212"/>
                    <a:pt x="16605" y="254112"/>
                  </a:cubicBezTo>
                  <a:cubicBezTo>
                    <a:pt x="52502" y="330086"/>
                    <a:pt x="67235" y="354811"/>
                    <a:pt x="67235" y="354811"/>
                  </a:cubicBezTo>
                  <a:cubicBezTo>
                    <a:pt x="67235" y="354811"/>
                    <a:pt x="81969" y="330086"/>
                    <a:pt x="117932" y="254112"/>
                  </a:cubicBezTo>
                  <a:cubicBezTo>
                    <a:pt x="163740" y="157212"/>
                    <a:pt x="102930" y="58380"/>
                    <a:pt x="77013" y="16128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EA55278-4E74-75DC-602E-9B986FEBA857}"/>
                </a:ext>
              </a:extLst>
            </p:cNvPr>
            <p:cNvSpPr/>
            <p:nvPr/>
          </p:nvSpPr>
          <p:spPr>
            <a:xfrm>
              <a:off x="466296" y="708030"/>
              <a:ext cx="550178" cy="575338"/>
            </a:xfrm>
            <a:custGeom>
              <a:avLst/>
              <a:gdLst>
                <a:gd name="connsiteX0" fmla="*/ 416966 w 550178"/>
                <a:gd name="connsiteY0" fmla="*/ 67110 h 575338"/>
                <a:gd name="connsiteX1" fmla="*/ 416966 w 550178"/>
                <a:gd name="connsiteY1" fmla="*/ 0 h 575338"/>
                <a:gd name="connsiteX2" fmla="*/ 317247 w 550178"/>
                <a:gd name="connsiteY2" fmla="*/ 144683 h 575338"/>
                <a:gd name="connsiteX3" fmla="*/ 290459 w 550178"/>
                <a:gd name="connsiteY3" fmla="*/ 247448 h 575338"/>
                <a:gd name="connsiteX4" fmla="*/ 290459 w 550178"/>
                <a:gd name="connsiteY4" fmla="*/ 420721 h 575338"/>
                <a:gd name="connsiteX5" fmla="*/ 370355 w 550178"/>
                <a:gd name="connsiteY5" fmla="*/ 313025 h 575338"/>
                <a:gd name="connsiteX6" fmla="*/ 417234 w 550178"/>
                <a:gd name="connsiteY6" fmla="*/ 149415 h 575338"/>
                <a:gd name="connsiteX7" fmla="*/ 417234 w 550178"/>
                <a:gd name="connsiteY7" fmla="*/ 110029 h 575338"/>
                <a:gd name="connsiteX8" fmla="*/ 467878 w 550178"/>
                <a:gd name="connsiteY8" fmla="*/ 442795 h 575338"/>
                <a:gd name="connsiteX9" fmla="*/ 133480 w 550178"/>
                <a:gd name="connsiteY9" fmla="*/ 493192 h 575338"/>
                <a:gd name="connsiteX10" fmla="*/ 82836 w 550178"/>
                <a:gd name="connsiteY10" fmla="*/ 160426 h 575338"/>
                <a:gd name="connsiteX11" fmla="*/ 133480 w 550178"/>
                <a:gd name="connsiteY11" fmla="*/ 110029 h 575338"/>
                <a:gd name="connsiteX12" fmla="*/ 133480 w 550178"/>
                <a:gd name="connsiteY12" fmla="*/ 149415 h 575338"/>
                <a:gd name="connsiteX13" fmla="*/ 180359 w 550178"/>
                <a:gd name="connsiteY13" fmla="*/ 313025 h 575338"/>
                <a:gd name="connsiteX14" fmla="*/ 259384 w 550178"/>
                <a:gd name="connsiteY14" fmla="*/ 420388 h 575338"/>
                <a:gd name="connsiteX15" fmla="*/ 259384 w 550178"/>
                <a:gd name="connsiteY15" fmla="*/ 247448 h 575338"/>
                <a:gd name="connsiteX16" fmla="*/ 232931 w 550178"/>
                <a:gd name="connsiteY16" fmla="*/ 144683 h 575338"/>
                <a:gd name="connsiteX17" fmla="*/ 133212 w 550178"/>
                <a:gd name="connsiteY17" fmla="*/ 0 h 575338"/>
                <a:gd name="connsiteX18" fmla="*/ 133212 w 550178"/>
                <a:gd name="connsiteY18" fmla="*/ 67110 h 575338"/>
                <a:gd name="connsiteX19" fmla="*/ 39457 w 550178"/>
                <a:gd name="connsiteY19" fmla="*/ 442776 h 575338"/>
                <a:gd name="connsiteX20" fmla="*/ 416966 w 550178"/>
                <a:gd name="connsiteY20" fmla="*/ 536073 h 575338"/>
                <a:gd name="connsiteX21" fmla="*/ 510721 w 550178"/>
                <a:gd name="connsiteY21" fmla="*/ 160407 h 575338"/>
                <a:gd name="connsiteX22" fmla="*/ 416966 w 550178"/>
                <a:gd name="connsiteY22" fmla="*/ 67110 h 57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0178" h="575338">
                  <a:moveTo>
                    <a:pt x="416966" y="67110"/>
                  </a:moveTo>
                  <a:lnTo>
                    <a:pt x="416966" y="0"/>
                  </a:lnTo>
                  <a:lnTo>
                    <a:pt x="317247" y="144683"/>
                  </a:lnTo>
                  <a:cubicBezTo>
                    <a:pt x="308072" y="158012"/>
                    <a:pt x="290459" y="179405"/>
                    <a:pt x="290459" y="247448"/>
                  </a:cubicBezTo>
                  <a:lnTo>
                    <a:pt x="290459" y="420721"/>
                  </a:lnTo>
                  <a:lnTo>
                    <a:pt x="370355" y="313025"/>
                  </a:lnTo>
                  <a:cubicBezTo>
                    <a:pt x="423931" y="248114"/>
                    <a:pt x="416095" y="171274"/>
                    <a:pt x="417234" y="149415"/>
                  </a:cubicBezTo>
                  <a:lnTo>
                    <a:pt x="417234" y="110029"/>
                  </a:lnTo>
                  <a:cubicBezTo>
                    <a:pt x="523561" y="188003"/>
                    <a:pt x="546235" y="336987"/>
                    <a:pt x="467878" y="442795"/>
                  </a:cubicBezTo>
                  <a:cubicBezTo>
                    <a:pt x="389522" y="548602"/>
                    <a:pt x="239806" y="571166"/>
                    <a:pt x="133480" y="493192"/>
                  </a:cubicBezTo>
                  <a:cubicBezTo>
                    <a:pt x="27153" y="415218"/>
                    <a:pt x="4479" y="266233"/>
                    <a:pt x="82836" y="160426"/>
                  </a:cubicBezTo>
                  <a:cubicBezTo>
                    <a:pt x="97079" y="141192"/>
                    <a:pt x="114152" y="124203"/>
                    <a:pt x="133480" y="110029"/>
                  </a:cubicBezTo>
                  <a:lnTo>
                    <a:pt x="133480" y="149415"/>
                  </a:lnTo>
                  <a:cubicBezTo>
                    <a:pt x="134351" y="171274"/>
                    <a:pt x="126314" y="248114"/>
                    <a:pt x="180359" y="313025"/>
                  </a:cubicBezTo>
                  <a:lnTo>
                    <a:pt x="259384" y="420388"/>
                  </a:lnTo>
                  <a:lnTo>
                    <a:pt x="259384" y="247448"/>
                  </a:lnTo>
                  <a:cubicBezTo>
                    <a:pt x="259384" y="179405"/>
                    <a:pt x="242106" y="158279"/>
                    <a:pt x="232931" y="144683"/>
                  </a:cubicBezTo>
                  <a:lnTo>
                    <a:pt x="133212" y="0"/>
                  </a:lnTo>
                  <a:lnTo>
                    <a:pt x="133212" y="67110"/>
                  </a:lnTo>
                  <a:cubicBezTo>
                    <a:pt x="3076" y="145084"/>
                    <a:pt x="-38899" y="313276"/>
                    <a:pt x="39457" y="442776"/>
                  </a:cubicBezTo>
                  <a:cubicBezTo>
                    <a:pt x="117814" y="572277"/>
                    <a:pt x="286830" y="614047"/>
                    <a:pt x="416966" y="536073"/>
                  </a:cubicBezTo>
                  <a:cubicBezTo>
                    <a:pt x="547102" y="458099"/>
                    <a:pt x="589077" y="289908"/>
                    <a:pt x="510721" y="160407"/>
                  </a:cubicBezTo>
                  <a:cubicBezTo>
                    <a:pt x="487582" y="122166"/>
                    <a:pt x="455395" y="90136"/>
                    <a:pt x="416966" y="67110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66AFA26-7E94-570C-223D-B28B4BB7CB30}"/>
                </a:ext>
              </a:extLst>
            </p:cNvPr>
            <p:cNvSpPr/>
            <p:nvPr/>
          </p:nvSpPr>
          <p:spPr>
            <a:xfrm>
              <a:off x="1181883" y="1075703"/>
              <a:ext cx="137825" cy="144350"/>
            </a:xfrm>
            <a:custGeom>
              <a:avLst/>
              <a:gdLst>
                <a:gd name="connsiteX0" fmla="*/ 68913 w 137825"/>
                <a:gd name="connsiteY0" fmla="*/ 0 h 144350"/>
                <a:gd name="connsiteX1" fmla="*/ 0 w 137825"/>
                <a:gd name="connsiteY1" fmla="*/ 71242 h 144350"/>
                <a:gd name="connsiteX2" fmla="*/ 0 w 137825"/>
                <a:gd name="connsiteY2" fmla="*/ 73375 h 144350"/>
                <a:gd name="connsiteX3" fmla="*/ 68645 w 137825"/>
                <a:gd name="connsiteY3" fmla="*/ 144350 h 144350"/>
                <a:gd name="connsiteX4" fmla="*/ 137825 w 137825"/>
                <a:gd name="connsiteY4" fmla="*/ 73108 h 144350"/>
                <a:gd name="connsiteX5" fmla="*/ 137825 w 137825"/>
                <a:gd name="connsiteY5" fmla="*/ 70909 h 144350"/>
                <a:gd name="connsiteX6" fmla="*/ 68913 w 137825"/>
                <a:gd name="connsiteY6" fmla="*/ 0 h 144350"/>
                <a:gd name="connsiteX7" fmla="*/ 114788 w 137825"/>
                <a:gd name="connsiteY7" fmla="*/ 73308 h 144350"/>
                <a:gd name="connsiteX8" fmla="*/ 68913 w 137825"/>
                <a:gd name="connsiteY8" fmla="*/ 125890 h 144350"/>
                <a:gd name="connsiteX9" fmla="*/ 23105 w 137825"/>
                <a:gd name="connsiteY9" fmla="*/ 73308 h 144350"/>
                <a:gd name="connsiteX10" fmla="*/ 23105 w 137825"/>
                <a:gd name="connsiteY10" fmla="*/ 71175 h 144350"/>
                <a:gd name="connsiteX11" fmla="*/ 68913 w 137825"/>
                <a:gd name="connsiteY11" fmla="*/ 18394 h 144350"/>
                <a:gd name="connsiteX12" fmla="*/ 114788 w 137825"/>
                <a:gd name="connsiteY12" fmla="*/ 71709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825" h="144350">
                  <a:moveTo>
                    <a:pt x="68913" y="0"/>
                  </a:moveTo>
                  <a:cubicBezTo>
                    <a:pt x="29266" y="0"/>
                    <a:pt x="0" y="29390"/>
                    <a:pt x="0" y="71242"/>
                  </a:cubicBezTo>
                  <a:lnTo>
                    <a:pt x="0" y="73375"/>
                  </a:lnTo>
                  <a:cubicBezTo>
                    <a:pt x="0" y="114227"/>
                    <a:pt x="28730" y="144350"/>
                    <a:pt x="68645" y="144350"/>
                  </a:cubicBezTo>
                  <a:cubicBezTo>
                    <a:pt x="108559" y="144350"/>
                    <a:pt x="137825" y="115294"/>
                    <a:pt x="137825" y="73108"/>
                  </a:cubicBezTo>
                  <a:lnTo>
                    <a:pt x="137825" y="70909"/>
                  </a:lnTo>
                  <a:cubicBezTo>
                    <a:pt x="137825" y="29123"/>
                    <a:pt x="108626" y="0"/>
                    <a:pt x="68913" y="0"/>
                  </a:cubicBezTo>
                  <a:close/>
                  <a:moveTo>
                    <a:pt x="114788" y="73308"/>
                  </a:moveTo>
                  <a:cubicBezTo>
                    <a:pt x="114788" y="104830"/>
                    <a:pt x="97107" y="125890"/>
                    <a:pt x="68913" y="125890"/>
                  </a:cubicBezTo>
                  <a:cubicBezTo>
                    <a:pt x="40718" y="125890"/>
                    <a:pt x="23105" y="105364"/>
                    <a:pt x="23105" y="73308"/>
                  </a:cubicBezTo>
                  <a:lnTo>
                    <a:pt x="23105" y="71175"/>
                  </a:lnTo>
                  <a:cubicBezTo>
                    <a:pt x="23105" y="39186"/>
                    <a:pt x="40785" y="18394"/>
                    <a:pt x="68913" y="18394"/>
                  </a:cubicBezTo>
                  <a:cubicBezTo>
                    <a:pt x="97040" y="18394"/>
                    <a:pt x="114788" y="39186"/>
                    <a:pt x="114788" y="7170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F6D8E56-BCDC-7E79-8462-88B6B3031D84}"/>
                </a:ext>
              </a:extLst>
            </p:cNvPr>
            <p:cNvSpPr/>
            <p:nvPr/>
          </p:nvSpPr>
          <p:spPr>
            <a:xfrm>
              <a:off x="1333371" y="1010641"/>
              <a:ext cx="78556" cy="207079"/>
            </a:xfrm>
            <a:custGeom>
              <a:avLst/>
              <a:gdLst>
                <a:gd name="connsiteX0" fmla="*/ 62751 w 78556"/>
                <a:gd name="connsiteY0" fmla="*/ 18411 h 207079"/>
                <a:gd name="connsiteX1" fmla="*/ 78556 w 78556"/>
                <a:gd name="connsiteY1" fmla="*/ 21344 h 207079"/>
                <a:gd name="connsiteX2" fmla="*/ 78556 w 78556"/>
                <a:gd name="connsiteY2" fmla="*/ 2683 h 207079"/>
                <a:gd name="connsiteX3" fmla="*/ 61948 w 78556"/>
                <a:gd name="connsiteY3" fmla="*/ 18 h 207079"/>
                <a:gd name="connsiteX4" fmla="*/ 20091 w 78556"/>
                <a:gd name="connsiteY4" fmla="*/ 44869 h 207079"/>
                <a:gd name="connsiteX5" fmla="*/ 20091 w 78556"/>
                <a:gd name="connsiteY5" fmla="*/ 68327 h 207079"/>
                <a:gd name="connsiteX6" fmla="*/ 0 w 78556"/>
                <a:gd name="connsiteY6" fmla="*/ 68327 h 207079"/>
                <a:gd name="connsiteX7" fmla="*/ 0 w 78556"/>
                <a:gd name="connsiteY7" fmla="*/ 85655 h 207079"/>
                <a:gd name="connsiteX8" fmla="*/ 20091 w 78556"/>
                <a:gd name="connsiteY8" fmla="*/ 85655 h 207079"/>
                <a:gd name="connsiteX9" fmla="*/ 20091 w 78556"/>
                <a:gd name="connsiteY9" fmla="*/ 189752 h 207079"/>
                <a:gd name="connsiteX10" fmla="*/ 536 w 78556"/>
                <a:gd name="connsiteY10" fmla="*/ 189752 h 207079"/>
                <a:gd name="connsiteX11" fmla="*/ 536 w 78556"/>
                <a:gd name="connsiteY11" fmla="*/ 207079 h 207079"/>
                <a:gd name="connsiteX12" fmla="*/ 67506 w 78556"/>
                <a:gd name="connsiteY12" fmla="*/ 207079 h 207079"/>
                <a:gd name="connsiteX13" fmla="*/ 67506 w 78556"/>
                <a:gd name="connsiteY13" fmla="*/ 189752 h 207079"/>
                <a:gd name="connsiteX14" fmla="*/ 42258 w 78556"/>
                <a:gd name="connsiteY14" fmla="*/ 189752 h 207079"/>
                <a:gd name="connsiteX15" fmla="*/ 42258 w 78556"/>
                <a:gd name="connsiteY15" fmla="*/ 85588 h 207079"/>
                <a:gd name="connsiteX16" fmla="*/ 76614 w 78556"/>
                <a:gd name="connsiteY16" fmla="*/ 85588 h 207079"/>
                <a:gd name="connsiteX17" fmla="*/ 76614 w 78556"/>
                <a:gd name="connsiteY17" fmla="*/ 68261 h 207079"/>
                <a:gd name="connsiteX18" fmla="*/ 42258 w 78556"/>
                <a:gd name="connsiteY18" fmla="*/ 68261 h 207079"/>
                <a:gd name="connsiteX19" fmla="*/ 42258 w 78556"/>
                <a:gd name="connsiteY19" fmla="*/ 42670 h 207079"/>
                <a:gd name="connsiteX20" fmla="*/ 62751 w 78556"/>
                <a:gd name="connsiteY20" fmla="*/ 18411 h 2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556" h="207079">
                  <a:moveTo>
                    <a:pt x="62751" y="18411"/>
                  </a:moveTo>
                  <a:cubicBezTo>
                    <a:pt x="68168" y="18277"/>
                    <a:pt x="73552" y="19276"/>
                    <a:pt x="78556" y="21344"/>
                  </a:cubicBezTo>
                  <a:lnTo>
                    <a:pt x="78556" y="2683"/>
                  </a:lnTo>
                  <a:cubicBezTo>
                    <a:pt x="73238" y="764"/>
                    <a:pt x="67603" y="-140"/>
                    <a:pt x="61948" y="18"/>
                  </a:cubicBezTo>
                  <a:cubicBezTo>
                    <a:pt x="34021" y="18"/>
                    <a:pt x="20091" y="16279"/>
                    <a:pt x="20091" y="44869"/>
                  </a:cubicBezTo>
                  <a:lnTo>
                    <a:pt x="20091" y="68327"/>
                  </a:lnTo>
                  <a:lnTo>
                    <a:pt x="0" y="68327"/>
                  </a:lnTo>
                  <a:lnTo>
                    <a:pt x="0" y="85655"/>
                  </a:lnTo>
                  <a:lnTo>
                    <a:pt x="20091" y="85655"/>
                  </a:lnTo>
                  <a:lnTo>
                    <a:pt x="20091" y="189752"/>
                  </a:lnTo>
                  <a:lnTo>
                    <a:pt x="536" y="189752"/>
                  </a:lnTo>
                  <a:lnTo>
                    <a:pt x="536" y="207079"/>
                  </a:lnTo>
                  <a:lnTo>
                    <a:pt x="67506" y="207079"/>
                  </a:lnTo>
                  <a:lnTo>
                    <a:pt x="67506" y="189752"/>
                  </a:lnTo>
                  <a:lnTo>
                    <a:pt x="42258" y="189752"/>
                  </a:lnTo>
                  <a:lnTo>
                    <a:pt x="42258" y="85588"/>
                  </a:lnTo>
                  <a:lnTo>
                    <a:pt x="76614" y="85588"/>
                  </a:lnTo>
                  <a:lnTo>
                    <a:pt x="76614" y="68261"/>
                  </a:lnTo>
                  <a:lnTo>
                    <a:pt x="42258" y="68261"/>
                  </a:lnTo>
                  <a:lnTo>
                    <a:pt x="42258" y="42670"/>
                  </a:lnTo>
                  <a:cubicBezTo>
                    <a:pt x="42325" y="28008"/>
                    <a:pt x="47951" y="18411"/>
                    <a:pt x="62751" y="1841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32BD172-DFA6-24AF-89AD-2CC9B45A94DF}"/>
                </a:ext>
              </a:extLst>
            </p:cNvPr>
            <p:cNvSpPr/>
            <p:nvPr/>
          </p:nvSpPr>
          <p:spPr>
            <a:xfrm>
              <a:off x="1697155" y="1075623"/>
              <a:ext cx="236874" cy="142030"/>
            </a:xfrm>
            <a:custGeom>
              <a:avLst/>
              <a:gdLst>
                <a:gd name="connsiteX0" fmla="*/ 217252 w 236874"/>
                <a:gd name="connsiteY0" fmla="*/ 124703 h 142030"/>
                <a:gd name="connsiteX1" fmla="*/ 217252 w 236874"/>
                <a:gd name="connsiteY1" fmla="*/ 55594 h 142030"/>
                <a:gd name="connsiteX2" fmla="*/ 170842 w 236874"/>
                <a:gd name="connsiteY2" fmla="*/ 80 h 142030"/>
                <a:gd name="connsiteX3" fmla="*/ 124431 w 236874"/>
                <a:gd name="connsiteY3" fmla="*/ 28403 h 142030"/>
                <a:gd name="connsiteX4" fmla="*/ 83445 w 236874"/>
                <a:gd name="connsiteY4" fmla="*/ 80 h 142030"/>
                <a:gd name="connsiteX5" fmla="*/ 42392 w 236874"/>
                <a:gd name="connsiteY5" fmla="*/ 25471 h 142030"/>
                <a:gd name="connsiteX6" fmla="*/ 42392 w 236874"/>
                <a:gd name="connsiteY6" fmla="*/ 3279 h 142030"/>
                <a:gd name="connsiteX7" fmla="*/ 0 w 236874"/>
                <a:gd name="connsiteY7" fmla="*/ 3279 h 142030"/>
                <a:gd name="connsiteX8" fmla="*/ 0 w 236874"/>
                <a:gd name="connsiteY8" fmla="*/ 20606 h 142030"/>
                <a:gd name="connsiteX9" fmla="*/ 20091 w 236874"/>
                <a:gd name="connsiteY9" fmla="*/ 20606 h 142030"/>
                <a:gd name="connsiteX10" fmla="*/ 20091 w 236874"/>
                <a:gd name="connsiteY10" fmla="*/ 124703 h 142030"/>
                <a:gd name="connsiteX11" fmla="*/ 469 w 236874"/>
                <a:gd name="connsiteY11" fmla="*/ 124703 h 142030"/>
                <a:gd name="connsiteX12" fmla="*/ 469 w 236874"/>
                <a:gd name="connsiteY12" fmla="*/ 142031 h 142030"/>
                <a:gd name="connsiteX13" fmla="*/ 62417 w 236874"/>
                <a:gd name="connsiteY13" fmla="*/ 142031 h 142030"/>
                <a:gd name="connsiteX14" fmla="*/ 62417 w 236874"/>
                <a:gd name="connsiteY14" fmla="*/ 124703 h 142030"/>
                <a:gd name="connsiteX15" fmla="*/ 42325 w 236874"/>
                <a:gd name="connsiteY15" fmla="*/ 124703 h 142030"/>
                <a:gd name="connsiteX16" fmla="*/ 42325 w 236874"/>
                <a:gd name="connsiteY16" fmla="*/ 56660 h 142030"/>
                <a:gd name="connsiteX17" fmla="*/ 75184 w 236874"/>
                <a:gd name="connsiteY17" fmla="*/ 19398 h 142030"/>
                <a:gd name="connsiteX18" fmla="*/ 78556 w 236874"/>
                <a:gd name="connsiteY18" fmla="*/ 19340 h 142030"/>
                <a:gd name="connsiteX19" fmla="*/ 107488 w 236874"/>
                <a:gd name="connsiteY19" fmla="*/ 53995 h 142030"/>
                <a:gd name="connsiteX20" fmla="*/ 107488 w 236874"/>
                <a:gd name="connsiteY20" fmla="*/ 124703 h 142030"/>
                <a:gd name="connsiteX21" fmla="*/ 87397 w 236874"/>
                <a:gd name="connsiteY21" fmla="*/ 124703 h 142030"/>
                <a:gd name="connsiteX22" fmla="*/ 87397 w 236874"/>
                <a:gd name="connsiteY22" fmla="*/ 142031 h 142030"/>
                <a:gd name="connsiteX23" fmla="*/ 149880 w 236874"/>
                <a:gd name="connsiteY23" fmla="*/ 142031 h 142030"/>
                <a:gd name="connsiteX24" fmla="*/ 149880 w 236874"/>
                <a:gd name="connsiteY24" fmla="*/ 124703 h 142030"/>
                <a:gd name="connsiteX25" fmla="*/ 129789 w 236874"/>
                <a:gd name="connsiteY25" fmla="*/ 124703 h 142030"/>
                <a:gd name="connsiteX26" fmla="*/ 129789 w 236874"/>
                <a:gd name="connsiteY26" fmla="*/ 56660 h 142030"/>
                <a:gd name="connsiteX27" fmla="*/ 162647 w 236874"/>
                <a:gd name="connsiteY27" fmla="*/ 19398 h 142030"/>
                <a:gd name="connsiteX28" fmla="*/ 166020 w 236874"/>
                <a:gd name="connsiteY28" fmla="*/ 19340 h 142030"/>
                <a:gd name="connsiteX29" fmla="*/ 195018 w 236874"/>
                <a:gd name="connsiteY29" fmla="*/ 53995 h 142030"/>
                <a:gd name="connsiteX30" fmla="*/ 195018 w 236874"/>
                <a:gd name="connsiteY30" fmla="*/ 124703 h 142030"/>
                <a:gd name="connsiteX31" fmla="*/ 174927 w 236874"/>
                <a:gd name="connsiteY31" fmla="*/ 124703 h 142030"/>
                <a:gd name="connsiteX32" fmla="*/ 174927 w 236874"/>
                <a:gd name="connsiteY32" fmla="*/ 142031 h 142030"/>
                <a:gd name="connsiteX33" fmla="*/ 236875 w 236874"/>
                <a:gd name="connsiteY33" fmla="*/ 142031 h 142030"/>
                <a:gd name="connsiteX34" fmla="*/ 236875 w 236874"/>
                <a:gd name="connsiteY34" fmla="*/ 124703 h 14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6874" h="142030">
                  <a:moveTo>
                    <a:pt x="217252" y="124703"/>
                  </a:moveTo>
                  <a:lnTo>
                    <a:pt x="217252" y="55594"/>
                  </a:lnTo>
                  <a:cubicBezTo>
                    <a:pt x="217252" y="15008"/>
                    <a:pt x="195822" y="80"/>
                    <a:pt x="170842" y="80"/>
                  </a:cubicBezTo>
                  <a:cubicBezTo>
                    <a:pt x="151216" y="-37"/>
                    <a:pt x="133224" y="10943"/>
                    <a:pt x="124431" y="28403"/>
                  </a:cubicBezTo>
                  <a:cubicBezTo>
                    <a:pt x="119029" y="10642"/>
                    <a:pt x="102057" y="-1087"/>
                    <a:pt x="83445" y="80"/>
                  </a:cubicBezTo>
                  <a:cubicBezTo>
                    <a:pt x="65852" y="-525"/>
                    <a:pt x="49635" y="9505"/>
                    <a:pt x="42392" y="25471"/>
                  </a:cubicBezTo>
                  <a:lnTo>
                    <a:pt x="42392" y="3279"/>
                  </a:lnTo>
                  <a:lnTo>
                    <a:pt x="0" y="3279"/>
                  </a:lnTo>
                  <a:lnTo>
                    <a:pt x="0" y="20606"/>
                  </a:lnTo>
                  <a:lnTo>
                    <a:pt x="20091" y="20606"/>
                  </a:lnTo>
                  <a:lnTo>
                    <a:pt x="20091" y="124703"/>
                  </a:lnTo>
                  <a:lnTo>
                    <a:pt x="469" y="124703"/>
                  </a:lnTo>
                  <a:lnTo>
                    <a:pt x="469" y="142031"/>
                  </a:lnTo>
                  <a:lnTo>
                    <a:pt x="62417" y="142031"/>
                  </a:lnTo>
                  <a:lnTo>
                    <a:pt x="62417" y="124703"/>
                  </a:lnTo>
                  <a:lnTo>
                    <a:pt x="42325" y="124703"/>
                  </a:lnTo>
                  <a:lnTo>
                    <a:pt x="42325" y="56660"/>
                  </a:lnTo>
                  <a:cubicBezTo>
                    <a:pt x="41059" y="37341"/>
                    <a:pt x="55770" y="20658"/>
                    <a:pt x="75184" y="19398"/>
                  </a:cubicBezTo>
                  <a:cubicBezTo>
                    <a:pt x="76306" y="19325"/>
                    <a:pt x="77432" y="19306"/>
                    <a:pt x="78556" y="19340"/>
                  </a:cubicBezTo>
                  <a:cubicBezTo>
                    <a:pt x="97844" y="19340"/>
                    <a:pt x="107488" y="29470"/>
                    <a:pt x="107488" y="53995"/>
                  </a:cubicBezTo>
                  <a:lnTo>
                    <a:pt x="107488" y="124703"/>
                  </a:lnTo>
                  <a:lnTo>
                    <a:pt x="87397" y="124703"/>
                  </a:lnTo>
                  <a:lnTo>
                    <a:pt x="87397" y="142031"/>
                  </a:lnTo>
                  <a:lnTo>
                    <a:pt x="149880" y="142031"/>
                  </a:lnTo>
                  <a:lnTo>
                    <a:pt x="149880" y="124703"/>
                  </a:lnTo>
                  <a:lnTo>
                    <a:pt x="129789" y="124703"/>
                  </a:lnTo>
                  <a:lnTo>
                    <a:pt x="129789" y="56660"/>
                  </a:lnTo>
                  <a:cubicBezTo>
                    <a:pt x="128522" y="37341"/>
                    <a:pt x="143233" y="20658"/>
                    <a:pt x="162647" y="19398"/>
                  </a:cubicBezTo>
                  <a:cubicBezTo>
                    <a:pt x="163770" y="19325"/>
                    <a:pt x="164895" y="19306"/>
                    <a:pt x="166020" y="19340"/>
                  </a:cubicBezTo>
                  <a:cubicBezTo>
                    <a:pt x="185307" y="19340"/>
                    <a:pt x="195018" y="29470"/>
                    <a:pt x="195018" y="53995"/>
                  </a:cubicBezTo>
                  <a:lnTo>
                    <a:pt x="195018" y="124703"/>
                  </a:lnTo>
                  <a:lnTo>
                    <a:pt x="174927" y="124703"/>
                  </a:lnTo>
                  <a:lnTo>
                    <a:pt x="174927" y="142031"/>
                  </a:lnTo>
                  <a:lnTo>
                    <a:pt x="236875" y="142031"/>
                  </a:lnTo>
                  <a:lnTo>
                    <a:pt x="236875" y="12470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3CFC770-EC46-7C7D-4849-B57885FAEA52}"/>
                </a:ext>
              </a:extLst>
            </p:cNvPr>
            <p:cNvSpPr/>
            <p:nvPr/>
          </p:nvSpPr>
          <p:spPr>
            <a:xfrm>
              <a:off x="1477625" y="1027053"/>
              <a:ext cx="202116" cy="190600"/>
            </a:xfrm>
            <a:custGeom>
              <a:avLst/>
              <a:gdLst>
                <a:gd name="connsiteX0" fmla="*/ 183432 w 202116"/>
                <a:gd name="connsiteY0" fmla="*/ 173273 h 190600"/>
                <a:gd name="connsiteX1" fmla="*/ 116931 w 202116"/>
                <a:gd name="connsiteY1" fmla="*/ 0 h 190600"/>
                <a:gd name="connsiteX2" fmla="*/ 85789 w 202116"/>
                <a:gd name="connsiteY2" fmla="*/ 0 h 190600"/>
                <a:gd name="connsiteX3" fmla="*/ 18283 w 202116"/>
                <a:gd name="connsiteY3" fmla="*/ 173273 h 190600"/>
                <a:gd name="connsiteX4" fmla="*/ 0 w 202116"/>
                <a:gd name="connsiteY4" fmla="*/ 173273 h 190600"/>
                <a:gd name="connsiteX5" fmla="*/ 0 w 202116"/>
                <a:gd name="connsiteY5" fmla="*/ 190601 h 190600"/>
                <a:gd name="connsiteX6" fmla="*/ 61680 w 202116"/>
                <a:gd name="connsiteY6" fmla="*/ 190601 h 190600"/>
                <a:gd name="connsiteX7" fmla="*/ 61680 w 202116"/>
                <a:gd name="connsiteY7" fmla="*/ 173273 h 190600"/>
                <a:gd name="connsiteX8" fmla="*/ 40182 w 202116"/>
                <a:gd name="connsiteY8" fmla="*/ 173273 h 190600"/>
                <a:gd name="connsiteX9" fmla="*/ 58465 w 202116"/>
                <a:gd name="connsiteY9" fmla="*/ 125223 h 190600"/>
                <a:gd name="connsiteX10" fmla="*/ 141977 w 202116"/>
                <a:gd name="connsiteY10" fmla="*/ 125223 h 190600"/>
                <a:gd name="connsiteX11" fmla="*/ 160260 w 202116"/>
                <a:gd name="connsiteY11" fmla="*/ 173273 h 190600"/>
                <a:gd name="connsiteX12" fmla="*/ 139366 w 202116"/>
                <a:gd name="connsiteY12" fmla="*/ 173273 h 190600"/>
                <a:gd name="connsiteX13" fmla="*/ 139366 w 202116"/>
                <a:gd name="connsiteY13" fmla="*/ 190601 h 190600"/>
                <a:gd name="connsiteX14" fmla="*/ 202117 w 202116"/>
                <a:gd name="connsiteY14" fmla="*/ 190601 h 190600"/>
                <a:gd name="connsiteX15" fmla="*/ 202117 w 202116"/>
                <a:gd name="connsiteY15" fmla="*/ 173273 h 190600"/>
                <a:gd name="connsiteX16" fmla="*/ 65497 w 202116"/>
                <a:gd name="connsiteY16" fmla="*/ 107363 h 190600"/>
                <a:gd name="connsiteX17" fmla="*/ 99786 w 202116"/>
                <a:gd name="connsiteY17" fmla="*/ 19060 h 190600"/>
                <a:gd name="connsiteX18" fmla="*/ 100858 w 202116"/>
                <a:gd name="connsiteY18" fmla="*/ 19060 h 190600"/>
                <a:gd name="connsiteX19" fmla="*/ 135080 w 202116"/>
                <a:gd name="connsiteY19" fmla="*/ 107363 h 1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2116" h="190600">
                  <a:moveTo>
                    <a:pt x="183432" y="173273"/>
                  </a:moveTo>
                  <a:lnTo>
                    <a:pt x="116931" y="0"/>
                  </a:lnTo>
                  <a:lnTo>
                    <a:pt x="85789" y="0"/>
                  </a:lnTo>
                  <a:lnTo>
                    <a:pt x="18283" y="173273"/>
                  </a:lnTo>
                  <a:lnTo>
                    <a:pt x="0" y="173273"/>
                  </a:lnTo>
                  <a:lnTo>
                    <a:pt x="0" y="190601"/>
                  </a:lnTo>
                  <a:lnTo>
                    <a:pt x="61680" y="190601"/>
                  </a:lnTo>
                  <a:lnTo>
                    <a:pt x="61680" y="173273"/>
                  </a:lnTo>
                  <a:lnTo>
                    <a:pt x="40182" y="173273"/>
                  </a:lnTo>
                  <a:lnTo>
                    <a:pt x="58465" y="125223"/>
                  </a:lnTo>
                  <a:lnTo>
                    <a:pt x="141977" y="125223"/>
                  </a:lnTo>
                  <a:lnTo>
                    <a:pt x="160260" y="173273"/>
                  </a:lnTo>
                  <a:lnTo>
                    <a:pt x="139366" y="173273"/>
                  </a:lnTo>
                  <a:lnTo>
                    <a:pt x="139366" y="190601"/>
                  </a:lnTo>
                  <a:lnTo>
                    <a:pt x="202117" y="190601"/>
                  </a:lnTo>
                  <a:lnTo>
                    <a:pt x="202117" y="173273"/>
                  </a:lnTo>
                  <a:close/>
                  <a:moveTo>
                    <a:pt x="65497" y="107363"/>
                  </a:moveTo>
                  <a:lnTo>
                    <a:pt x="99786" y="19060"/>
                  </a:lnTo>
                  <a:lnTo>
                    <a:pt x="100858" y="19060"/>
                  </a:lnTo>
                  <a:lnTo>
                    <a:pt x="135080" y="10736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32297BA-257B-6329-79D6-02CA5A8B270C}"/>
                </a:ext>
              </a:extLst>
            </p:cNvPr>
            <p:cNvSpPr/>
            <p:nvPr/>
          </p:nvSpPr>
          <p:spPr>
            <a:xfrm>
              <a:off x="1175521" y="757080"/>
              <a:ext cx="170172" cy="196265"/>
            </a:xfrm>
            <a:custGeom>
              <a:avLst/>
              <a:gdLst>
                <a:gd name="connsiteX0" fmla="*/ 148072 w 170172"/>
                <a:gd name="connsiteY0" fmla="*/ 130488 h 196265"/>
                <a:gd name="connsiteX1" fmla="*/ 90142 w 170172"/>
                <a:gd name="connsiteY1" fmla="*/ 177139 h 196265"/>
                <a:gd name="connsiteX2" fmla="*/ 24176 w 170172"/>
                <a:gd name="connsiteY2" fmla="*/ 99232 h 196265"/>
                <a:gd name="connsiteX3" fmla="*/ 24176 w 170172"/>
                <a:gd name="connsiteY3" fmla="*/ 97100 h 196265"/>
                <a:gd name="connsiteX4" fmla="*/ 90410 w 170172"/>
                <a:gd name="connsiteY4" fmla="*/ 18394 h 196265"/>
                <a:gd name="connsiteX5" fmla="*/ 147268 w 170172"/>
                <a:gd name="connsiteY5" fmla="*/ 62378 h 196265"/>
                <a:gd name="connsiteX6" fmla="*/ 166824 w 170172"/>
                <a:gd name="connsiteY6" fmla="*/ 62378 h 196265"/>
                <a:gd name="connsiteX7" fmla="*/ 166824 w 170172"/>
                <a:gd name="connsiteY7" fmla="*/ 3732 h 196265"/>
                <a:gd name="connsiteX8" fmla="*/ 145929 w 170172"/>
                <a:gd name="connsiteY8" fmla="*/ 3732 h 196265"/>
                <a:gd name="connsiteX9" fmla="*/ 145929 w 170172"/>
                <a:gd name="connsiteY9" fmla="*/ 25658 h 196265"/>
                <a:gd name="connsiteX10" fmla="*/ 90946 w 170172"/>
                <a:gd name="connsiteY10" fmla="*/ 0 h 196265"/>
                <a:gd name="connsiteX11" fmla="*/ 0 w 170172"/>
                <a:gd name="connsiteY11" fmla="*/ 97433 h 196265"/>
                <a:gd name="connsiteX12" fmla="*/ 0 w 170172"/>
                <a:gd name="connsiteY12" fmla="*/ 99566 h 196265"/>
                <a:gd name="connsiteX13" fmla="*/ 89807 w 170172"/>
                <a:gd name="connsiteY13" fmla="*/ 196266 h 196265"/>
                <a:gd name="connsiteX14" fmla="*/ 170172 w 170172"/>
                <a:gd name="connsiteY14" fmla="*/ 130622 h 19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172" h="196265">
                  <a:moveTo>
                    <a:pt x="148072" y="130488"/>
                  </a:moveTo>
                  <a:cubicBezTo>
                    <a:pt x="142982" y="161744"/>
                    <a:pt x="121284" y="177139"/>
                    <a:pt x="90142" y="177139"/>
                  </a:cubicBezTo>
                  <a:cubicBezTo>
                    <a:pt x="48822" y="177139"/>
                    <a:pt x="24176" y="147816"/>
                    <a:pt x="24176" y="99232"/>
                  </a:cubicBezTo>
                  <a:lnTo>
                    <a:pt x="24176" y="97100"/>
                  </a:lnTo>
                  <a:cubicBezTo>
                    <a:pt x="24176" y="49050"/>
                    <a:pt x="50965" y="18394"/>
                    <a:pt x="90410" y="18394"/>
                  </a:cubicBezTo>
                  <a:cubicBezTo>
                    <a:pt x="119609" y="18394"/>
                    <a:pt x="139500" y="30656"/>
                    <a:pt x="147268" y="62378"/>
                  </a:cubicBezTo>
                  <a:lnTo>
                    <a:pt x="166824" y="62378"/>
                  </a:lnTo>
                  <a:lnTo>
                    <a:pt x="166824" y="3732"/>
                  </a:lnTo>
                  <a:lnTo>
                    <a:pt x="145929" y="3732"/>
                  </a:lnTo>
                  <a:lnTo>
                    <a:pt x="145929" y="25658"/>
                  </a:lnTo>
                  <a:cubicBezTo>
                    <a:pt x="136017" y="7797"/>
                    <a:pt x="115323" y="0"/>
                    <a:pt x="90946" y="0"/>
                  </a:cubicBezTo>
                  <a:cubicBezTo>
                    <a:pt x="38374" y="0"/>
                    <a:pt x="0" y="40853"/>
                    <a:pt x="0" y="97433"/>
                  </a:cubicBezTo>
                  <a:lnTo>
                    <a:pt x="0" y="99566"/>
                  </a:lnTo>
                  <a:cubicBezTo>
                    <a:pt x="201" y="158279"/>
                    <a:pt x="34222" y="196266"/>
                    <a:pt x="89807" y="196266"/>
                  </a:cubicBezTo>
                  <a:cubicBezTo>
                    <a:pt x="132669" y="196266"/>
                    <a:pt x="163475" y="174673"/>
                    <a:pt x="170172" y="13062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43EE5CC-BEA3-59ED-B2E3-12F018E25414}"/>
                </a:ext>
              </a:extLst>
            </p:cNvPr>
            <p:cNvSpPr/>
            <p:nvPr/>
          </p:nvSpPr>
          <p:spPr>
            <a:xfrm>
              <a:off x="1363775" y="811994"/>
              <a:ext cx="153094" cy="141220"/>
            </a:xfrm>
            <a:custGeom>
              <a:avLst/>
              <a:gdLst>
                <a:gd name="connsiteX0" fmla="*/ 133204 w 153094"/>
                <a:gd name="connsiteY0" fmla="*/ 121358 h 141220"/>
                <a:gd name="connsiteX1" fmla="*/ 133204 w 153094"/>
                <a:gd name="connsiteY1" fmla="*/ 67 h 141220"/>
                <a:gd name="connsiteX2" fmla="*/ 91348 w 153094"/>
                <a:gd name="connsiteY2" fmla="*/ 67 h 141220"/>
                <a:gd name="connsiteX3" fmla="*/ 91348 w 153094"/>
                <a:gd name="connsiteY3" fmla="*/ 17394 h 141220"/>
                <a:gd name="connsiteX4" fmla="*/ 110903 w 153094"/>
                <a:gd name="connsiteY4" fmla="*/ 17394 h 141220"/>
                <a:gd name="connsiteX5" fmla="*/ 110903 w 153094"/>
                <a:gd name="connsiteY5" fmla="*/ 83638 h 141220"/>
                <a:gd name="connsiteX6" fmla="*/ 76828 w 153094"/>
                <a:gd name="connsiteY6" fmla="*/ 121969 h 141220"/>
                <a:gd name="connsiteX7" fmla="*/ 73668 w 153094"/>
                <a:gd name="connsiteY7" fmla="*/ 122024 h 141220"/>
                <a:gd name="connsiteX8" fmla="*/ 41723 w 153094"/>
                <a:gd name="connsiteY8" fmla="*/ 86637 h 141220"/>
                <a:gd name="connsiteX9" fmla="*/ 41723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238 w 153094"/>
                <a:gd name="connsiteY15" fmla="*/ 115360 h 141220"/>
                <a:gd name="connsiteX16" fmla="*/ 111238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204" y="121358"/>
                  </a:moveTo>
                  <a:lnTo>
                    <a:pt x="133204" y="67"/>
                  </a:lnTo>
                  <a:lnTo>
                    <a:pt x="91348" y="67"/>
                  </a:lnTo>
                  <a:lnTo>
                    <a:pt x="91348" y="17394"/>
                  </a:lnTo>
                  <a:lnTo>
                    <a:pt x="110903" y="17394"/>
                  </a:lnTo>
                  <a:lnTo>
                    <a:pt x="110903" y="83638"/>
                  </a:lnTo>
                  <a:cubicBezTo>
                    <a:pt x="112130" y="103586"/>
                    <a:pt x="96875" y="120748"/>
                    <a:pt x="76828" y="121969"/>
                  </a:cubicBezTo>
                  <a:cubicBezTo>
                    <a:pt x="75776" y="122033"/>
                    <a:pt x="74721" y="122052"/>
                    <a:pt x="73668" y="122024"/>
                  </a:cubicBezTo>
                  <a:cubicBezTo>
                    <a:pt x="52237" y="122024"/>
                    <a:pt x="41723" y="111362"/>
                    <a:pt x="41723" y="86637"/>
                  </a:cubicBezTo>
                  <a:lnTo>
                    <a:pt x="41723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647" y="141218"/>
                    <a:pt x="67841" y="141218"/>
                  </a:cubicBezTo>
                  <a:cubicBezTo>
                    <a:pt x="86045" y="141416"/>
                    <a:pt x="102817" y="131422"/>
                    <a:pt x="111238" y="115360"/>
                  </a:cubicBezTo>
                  <a:lnTo>
                    <a:pt x="111238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D78FCB7-05F6-EB2B-CE80-D5F4936AB977}"/>
                </a:ext>
              </a:extLst>
            </p:cNvPr>
            <p:cNvSpPr/>
            <p:nvPr/>
          </p:nvSpPr>
          <p:spPr>
            <a:xfrm>
              <a:off x="2972474" y="811994"/>
              <a:ext cx="153094" cy="141220"/>
            </a:xfrm>
            <a:custGeom>
              <a:avLst/>
              <a:gdLst>
                <a:gd name="connsiteX0" fmla="*/ 133539 w 153094"/>
                <a:gd name="connsiteY0" fmla="*/ 121358 h 141220"/>
                <a:gd name="connsiteX1" fmla="*/ 133539 w 153094"/>
                <a:gd name="connsiteY1" fmla="*/ 67 h 141220"/>
                <a:gd name="connsiteX2" fmla="*/ 91750 w 153094"/>
                <a:gd name="connsiteY2" fmla="*/ 67 h 141220"/>
                <a:gd name="connsiteX3" fmla="*/ 91750 w 153094"/>
                <a:gd name="connsiteY3" fmla="*/ 17394 h 141220"/>
                <a:gd name="connsiteX4" fmla="*/ 111305 w 153094"/>
                <a:gd name="connsiteY4" fmla="*/ 17394 h 141220"/>
                <a:gd name="connsiteX5" fmla="*/ 111305 w 153094"/>
                <a:gd name="connsiteY5" fmla="*/ 83638 h 141220"/>
                <a:gd name="connsiteX6" fmla="*/ 77241 w 153094"/>
                <a:gd name="connsiteY6" fmla="*/ 121978 h 141220"/>
                <a:gd name="connsiteX7" fmla="*/ 73735 w 153094"/>
                <a:gd name="connsiteY7" fmla="*/ 122024 h 141220"/>
                <a:gd name="connsiteX8" fmla="*/ 41857 w 153094"/>
                <a:gd name="connsiteY8" fmla="*/ 86637 h 141220"/>
                <a:gd name="connsiteX9" fmla="*/ 41857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305 w 153094"/>
                <a:gd name="connsiteY15" fmla="*/ 115360 h 141220"/>
                <a:gd name="connsiteX16" fmla="*/ 111305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539" y="121358"/>
                  </a:moveTo>
                  <a:lnTo>
                    <a:pt x="133539" y="67"/>
                  </a:lnTo>
                  <a:lnTo>
                    <a:pt x="91750" y="67"/>
                  </a:lnTo>
                  <a:lnTo>
                    <a:pt x="91750" y="17394"/>
                  </a:lnTo>
                  <a:lnTo>
                    <a:pt x="111305" y="17394"/>
                  </a:lnTo>
                  <a:lnTo>
                    <a:pt x="111305" y="83638"/>
                  </a:lnTo>
                  <a:cubicBezTo>
                    <a:pt x="112538" y="103586"/>
                    <a:pt x="97287" y="120752"/>
                    <a:pt x="77241" y="121978"/>
                  </a:cubicBezTo>
                  <a:cubicBezTo>
                    <a:pt x="76074" y="122050"/>
                    <a:pt x="74903" y="122065"/>
                    <a:pt x="73735" y="122024"/>
                  </a:cubicBezTo>
                  <a:cubicBezTo>
                    <a:pt x="52304" y="122024"/>
                    <a:pt x="41857" y="111362"/>
                    <a:pt x="41857" y="86637"/>
                  </a:cubicBezTo>
                  <a:lnTo>
                    <a:pt x="41857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981" y="141218"/>
                    <a:pt x="67841" y="141218"/>
                  </a:cubicBezTo>
                  <a:cubicBezTo>
                    <a:pt x="86061" y="141410"/>
                    <a:pt x="102850" y="131421"/>
                    <a:pt x="111305" y="115360"/>
                  </a:cubicBezTo>
                  <a:lnTo>
                    <a:pt x="111305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C71A384-957B-C053-8D83-FFE94FDC5985}"/>
                </a:ext>
              </a:extLst>
            </p:cNvPr>
            <p:cNvSpPr/>
            <p:nvPr/>
          </p:nvSpPr>
          <p:spPr>
            <a:xfrm>
              <a:off x="1533613" y="743484"/>
              <a:ext cx="62215" cy="207395"/>
            </a:xfrm>
            <a:custGeom>
              <a:avLst/>
              <a:gdLst>
                <a:gd name="connsiteX0" fmla="*/ 42593 w 62215"/>
                <a:gd name="connsiteY0" fmla="*/ 190001 h 207395"/>
                <a:gd name="connsiteX1" fmla="*/ 42593 w 62215"/>
                <a:gd name="connsiteY1" fmla="*/ 0 h 207395"/>
                <a:gd name="connsiteX2" fmla="*/ 0 w 62215"/>
                <a:gd name="connsiteY2" fmla="*/ 0 h 207395"/>
                <a:gd name="connsiteX3" fmla="*/ 0 w 62215"/>
                <a:gd name="connsiteY3" fmla="*/ 17394 h 207395"/>
                <a:gd name="connsiteX4" fmla="*/ 20091 w 62215"/>
                <a:gd name="connsiteY4" fmla="*/ 17394 h 207395"/>
                <a:gd name="connsiteX5" fmla="*/ 20091 w 62215"/>
                <a:gd name="connsiteY5" fmla="*/ 190001 h 207395"/>
                <a:gd name="connsiteX6" fmla="*/ 536 w 62215"/>
                <a:gd name="connsiteY6" fmla="*/ 190001 h 207395"/>
                <a:gd name="connsiteX7" fmla="*/ 536 w 62215"/>
                <a:gd name="connsiteY7" fmla="*/ 207395 h 207395"/>
                <a:gd name="connsiteX8" fmla="*/ 62216 w 62215"/>
                <a:gd name="connsiteY8" fmla="*/ 207395 h 207395"/>
                <a:gd name="connsiteX9" fmla="*/ 62216 w 62215"/>
                <a:gd name="connsiteY9" fmla="*/ 190001 h 207395"/>
                <a:gd name="connsiteX10" fmla="*/ 42593 w 62215"/>
                <a:gd name="connsiteY10" fmla="*/ 190001 h 20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215" h="207395">
                  <a:moveTo>
                    <a:pt x="42593" y="190001"/>
                  </a:moveTo>
                  <a:lnTo>
                    <a:pt x="42593" y="0"/>
                  </a:lnTo>
                  <a:lnTo>
                    <a:pt x="0" y="0"/>
                  </a:lnTo>
                  <a:lnTo>
                    <a:pt x="0" y="17394"/>
                  </a:lnTo>
                  <a:lnTo>
                    <a:pt x="20091" y="17394"/>
                  </a:lnTo>
                  <a:lnTo>
                    <a:pt x="20091" y="190001"/>
                  </a:lnTo>
                  <a:lnTo>
                    <a:pt x="536" y="190001"/>
                  </a:lnTo>
                  <a:lnTo>
                    <a:pt x="536" y="207395"/>
                  </a:lnTo>
                  <a:lnTo>
                    <a:pt x="62216" y="207395"/>
                  </a:lnTo>
                  <a:lnTo>
                    <a:pt x="62216" y="190001"/>
                  </a:lnTo>
                  <a:lnTo>
                    <a:pt x="42593" y="190001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8148D7F-2DA6-AF5E-4815-60D3FDD8DC2A}"/>
                </a:ext>
              </a:extLst>
            </p:cNvPr>
            <p:cNvSpPr/>
            <p:nvPr/>
          </p:nvSpPr>
          <p:spPr>
            <a:xfrm>
              <a:off x="1615451" y="812061"/>
              <a:ext cx="62483" cy="138818"/>
            </a:xfrm>
            <a:custGeom>
              <a:avLst/>
              <a:gdLst>
                <a:gd name="connsiteX0" fmla="*/ 42325 w 62483"/>
                <a:gd name="connsiteY0" fmla="*/ 121425 h 138818"/>
                <a:gd name="connsiteX1" fmla="*/ 42325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091 w 62483"/>
                <a:gd name="connsiteY4" fmla="*/ 17327 h 138818"/>
                <a:gd name="connsiteX5" fmla="*/ 20091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25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CD68AEB-7479-012E-2257-A132551C824E}"/>
                </a:ext>
              </a:extLst>
            </p:cNvPr>
            <p:cNvSpPr/>
            <p:nvPr/>
          </p:nvSpPr>
          <p:spPr>
            <a:xfrm>
              <a:off x="1630184" y="752280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0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4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304B34EB-AB39-D881-4C20-948AB7AE9DAF}"/>
                </a:ext>
              </a:extLst>
            </p:cNvPr>
            <p:cNvSpPr/>
            <p:nvPr/>
          </p:nvSpPr>
          <p:spPr>
            <a:xfrm>
              <a:off x="1694543" y="808853"/>
              <a:ext cx="154768" cy="141826"/>
            </a:xfrm>
            <a:custGeom>
              <a:avLst/>
              <a:gdLst>
                <a:gd name="connsiteX0" fmla="*/ 135147 w 154768"/>
                <a:gd name="connsiteY0" fmla="*/ 124499 h 141826"/>
                <a:gd name="connsiteX1" fmla="*/ 135147 w 154768"/>
                <a:gd name="connsiteY1" fmla="*/ 55256 h 141826"/>
                <a:gd name="connsiteX2" fmla="*/ 86325 w 154768"/>
                <a:gd name="connsiteY2" fmla="*/ 8 h 141826"/>
                <a:gd name="connsiteX3" fmla="*/ 42392 w 154768"/>
                <a:gd name="connsiteY3" fmla="*/ 25933 h 141826"/>
                <a:gd name="connsiteX4" fmla="*/ 42392 w 154768"/>
                <a:gd name="connsiteY4" fmla="*/ 3207 h 141826"/>
                <a:gd name="connsiteX5" fmla="*/ 0 w 154768"/>
                <a:gd name="connsiteY5" fmla="*/ 3207 h 141826"/>
                <a:gd name="connsiteX6" fmla="*/ 0 w 154768"/>
                <a:gd name="connsiteY6" fmla="*/ 20535 h 141826"/>
                <a:gd name="connsiteX7" fmla="*/ 20091 w 154768"/>
                <a:gd name="connsiteY7" fmla="*/ 20535 h 141826"/>
                <a:gd name="connsiteX8" fmla="*/ 20091 w 154768"/>
                <a:gd name="connsiteY8" fmla="*/ 124499 h 141826"/>
                <a:gd name="connsiteX9" fmla="*/ 536 w 154768"/>
                <a:gd name="connsiteY9" fmla="*/ 124499 h 141826"/>
                <a:gd name="connsiteX10" fmla="*/ 536 w 154768"/>
                <a:gd name="connsiteY10" fmla="*/ 141826 h 141826"/>
                <a:gd name="connsiteX11" fmla="*/ 62484 w 154768"/>
                <a:gd name="connsiteY11" fmla="*/ 141826 h 141826"/>
                <a:gd name="connsiteX12" fmla="*/ 62484 w 154768"/>
                <a:gd name="connsiteY12" fmla="*/ 124499 h 141826"/>
                <a:gd name="connsiteX13" fmla="*/ 42392 w 154768"/>
                <a:gd name="connsiteY13" fmla="*/ 124499 h 141826"/>
                <a:gd name="connsiteX14" fmla="*/ 42392 w 154768"/>
                <a:gd name="connsiteY14" fmla="*/ 56855 h 141826"/>
                <a:gd name="connsiteX15" fmla="*/ 77142 w 154768"/>
                <a:gd name="connsiteY15" fmla="*/ 19257 h 141826"/>
                <a:gd name="connsiteX16" fmla="*/ 80432 w 154768"/>
                <a:gd name="connsiteY16" fmla="*/ 19268 h 141826"/>
                <a:gd name="connsiteX17" fmla="*/ 112912 w 154768"/>
                <a:gd name="connsiteY17" fmla="*/ 53657 h 141826"/>
                <a:gd name="connsiteX18" fmla="*/ 112912 w 154768"/>
                <a:gd name="connsiteY18" fmla="*/ 124499 h 141826"/>
                <a:gd name="connsiteX19" fmla="*/ 92821 w 154768"/>
                <a:gd name="connsiteY19" fmla="*/ 124499 h 141826"/>
                <a:gd name="connsiteX20" fmla="*/ 92821 w 154768"/>
                <a:gd name="connsiteY20" fmla="*/ 141826 h 141826"/>
                <a:gd name="connsiteX21" fmla="*/ 154769 w 154768"/>
                <a:gd name="connsiteY21" fmla="*/ 141826 h 141826"/>
                <a:gd name="connsiteX22" fmla="*/ 154769 w 154768"/>
                <a:gd name="connsiteY22" fmla="*/ 124499 h 14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68" h="141826">
                  <a:moveTo>
                    <a:pt x="135147" y="124499"/>
                  </a:moveTo>
                  <a:lnTo>
                    <a:pt x="135147" y="55256"/>
                  </a:lnTo>
                  <a:cubicBezTo>
                    <a:pt x="135147" y="15270"/>
                    <a:pt x="114520" y="8"/>
                    <a:pt x="86325" y="8"/>
                  </a:cubicBezTo>
                  <a:cubicBezTo>
                    <a:pt x="67927" y="-332"/>
                    <a:pt x="50917" y="9705"/>
                    <a:pt x="42392" y="25933"/>
                  </a:cubicBezTo>
                  <a:lnTo>
                    <a:pt x="42392" y="3207"/>
                  </a:lnTo>
                  <a:lnTo>
                    <a:pt x="0" y="3207"/>
                  </a:lnTo>
                  <a:lnTo>
                    <a:pt x="0" y="20535"/>
                  </a:lnTo>
                  <a:lnTo>
                    <a:pt x="20091" y="20535"/>
                  </a:lnTo>
                  <a:lnTo>
                    <a:pt x="20091" y="124499"/>
                  </a:lnTo>
                  <a:lnTo>
                    <a:pt x="536" y="124499"/>
                  </a:lnTo>
                  <a:lnTo>
                    <a:pt x="536" y="141826"/>
                  </a:lnTo>
                  <a:lnTo>
                    <a:pt x="62484" y="141826"/>
                  </a:lnTo>
                  <a:lnTo>
                    <a:pt x="62484" y="124499"/>
                  </a:lnTo>
                  <a:lnTo>
                    <a:pt x="42392" y="124499"/>
                  </a:lnTo>
                  <a:lnTo>
                    <a:pt x="42392" y="56855"/>
                  </a:lnTo>
                  <a:cubicBezTo>
                    <a:pt x="41555" y="36924"/>
                    <a:pt x="57113" y="20090"/>
                    <a:pt x="77142" y="19257"/>
                  </a:cubicBezTo>
                  <a:cubicBezTo>
                    <a:pt x="78238" y="19211"/>
                    <a:pt x="79336" y="19215"/>
                    <a:pt x="80432" y="19268"/>
                  </a:cubicBezTo>
                  <a:cubicBezTo>
                    <a:pt x="102130" y="19268"/>
                    <a:pt x="112912" y="30198"/>
                    <a:pt x="112912" y="53657"/>
                  </a:cubicBezTo>
                  <a:lnTo>
                    <a:pt x="112912" y="124499"/>
                  </a:lnTo>
                  <a:lnTo>
                    <a:pt x="92821" y="124499"/>
                  </a:lnTo>
                  <a:lnTo>
                    <a:pt x="92821" y="141826"/>
                  </a:lnTo>
                  <a:lnTo>
                    <a:pt x="154769" y="141826"/>
                  </a:lnTo>
                  <a:lnTo>
                    <a:pt x="154769" y="124499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A852489-5F5C-9E99-C7B6-611237EDEA12}"/>
                </a:ext>
              </a:extLst>
            </p:cNvPr>
            <p:cNvSpPr/>
            <p:nvPr/>
          </p:nvSpPr>
          <p:spPr>
            <a:xfrm>
              <a:off x="1861768" y="808862"/>
              <a:ext cx="129788" cy="141950"/>
            </a:xfrm>
            <a:custGeom>
              <a:avLst/>
              <a:gdLst>
                <a:gd name="connsiteX0" fmla="*/ 111037 w 129788"/>
                <a:gd name="connsiteY0" fmla="*/ 124490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490 h 141950"/>
                <a:gd name="connsiteX15" fmla="*/ 88736 w 129788"/>
                <a:gd name="connsiteY15" fmla="*/ 93035 h 141950"/>
                <a:gd name="connsiteX16" fmla="*/ 47750 w 129788"/>
                <a:gd name="connsiteY16" fmla="*/ 126356 h 141950"/>
                <a:gd name="connsiteX17" fmla="*/ 22234 w 129788"/>
                <a:gd name="connsiteY17" fmla="*/ 102898 h 141950"/>
                <a:gd name="connsiteX18" fmla="*/ 69984 w 129788"/>
                <a:gd name="connsiteY18" fmla="*/ 75374 h 141950"/>
                <a:gd name="connsiteX19" fmla="*/ 88736 w 129788"/>
                <a:gd name="connsiteY19" fmla="*/ 75374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490"/>
                  </a:moveTo>
                  <a:lnTo>
                    <a:pt x="111037" y="49916"/>
                  </a:lnTo>
                  <a:cubicBezTo>
                    <a:pt x="111037" y="9597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249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552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490"/>
                  </a:lnTo>
                  <a:close/>
                  <a:moveTo>
                    <a:pt x="88736" y="93035"/>
                  </a:moveTo>
                  <a:cubicBezTo>
                    <a:pt x="88736" y="114360"/>
                    <a:pt x="70520" y="126356"/>
                    <a:pt x="47750" y="126356"/>
                  </a:cubicBezTo>
                  <a:cubicBezTo>
                    <a:pt x="28663" y="126356"/>
                    <a:pt x="22234" y="115693"/>
                    <a:pt x="22234" y="102898"/>
                  </a:cubicBezTo>
                  <a:cubicBezTo>
                    <a:pt x="22234" y="82905"/>
                    <a:pt x="42325" y="75374"/>
                    <a:pt x="69984" y="75374"/>
                  </a:cubicBezTo>
                  <a:lnTo>
                    <a:pt x="88736" y="75374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5DF93D2-CBD3-1355-2AD2-50A3A79DDDB6}"/>
                </a:ext>
              </a:extLst>
            </p:cNvPr>
            <p:cNvSpPr/>
            <p:nvPr/>
          </p:nvSpPr>
          <p:spPr>
            <a:xfrm>
              <a:off x="2008500" y="808862"/>
              <a:ext cx="92754" cy="141817"/>
            </a:xfrm>
            <a:custGeom>
              <a:avLst/>
              <a:gdLst>
                <a:gd name="connsiteX0" fmla="*/ 92754 w 92754"/>
                <a:gd name="connsiteY0" fmla="*/ 21926 h 141817"/>
                <a:gd name="connsiteX1" fmla="*/ 92754 w 92754"/>
                <a:gd name="connsiteY1" fmla="*/ 0 h 141817"/>
                <a:gd name="connsiteX2" fmla="*/ 42325 w 92754"/>
                <a:gd name="connsiteY2" fmla="*/ 29123 h 141817"/>
                <a:gd name="connsiteX3" fmla="*/ 42325 w 92754"/>
                <a:gd name="connsiteY3" fmla="*/ 3199 h 141817"/>
                <a:gd name="connsiteX4" fmla="*/ 0 w 92754"/>
                <a:gd name="connsiteY4" fmla="*/ 3199 h 141817"/>
                <a:gd name="connsiteX5" fmla="*/ 0 w 92754"/>
                <a:gd name="connsiteY5" fmla="*/ 20526 h 141817"/>
                <a:gd name="connsiteX6" fmla="*/ 20091 w 92754"/>
                <a:gd name="connsiteY6" fmla="*/ 20526 h 141817"/>
                <a:gd name="connsiteX7" fmla="*/ 20091 w 92754"/>
                <a:gd name="connsiteY7" fmla="*/ 124490 h 141817"/>
                <a:gd name="connsiteX8" fmla="*/ 536 w 92754"/>
                <a:gd name="connsiteY8" fmla="*/ 124490 h 141817"/>
                <a:gd name="connsiteX9" fmla="*/ 536 w 92754"/>
                <a:gd name="connsiteY9" fmla="*/ 141818 h 141817"/>
                <a:gd name="connsiteX10" fmla="*/ 63823 w 92754"/>
                <a:gd name="connsiteY10" fmla="*/ 141818 h 141817"/>
                <a:gd name="connsiteX11" fmla="*/ 63823 w 92754"/>
                <a:gd name="connsiteY11" fmla="*/ 124490 h 141817"/>
                <a:gd name="connsiteX12" fmla="*/ 42325 w 92754"/>
                <a:gd name="connsiteY12" fmla="*/ 124490 h 141817"/>
                <a:gd name="connsiteX13" fmla="*/ 42325 w 92754"/>
                <a:gd name="connsiteY13" fmla="*/ 65377 h 141817"/>
                <a:gd name="connsiteX14" fmla="*/ 92754 w 92754"/>
                <a:gd name="connsiteY14" fmla="*/ 21926 h 14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754" h="141817">
                  <a:moveTo>
                    <a:pt x="92754" y="21926"/>
                  </a:moveTo>
                  <a:lnTo>
                    <a:pt x="92754" y="0"/>
                  </a:lnTo>
                  <a:cubicBezTo>
                    <a:pt x="63823" y="0"/>
                    <a:pt x="48755" y="14395"/>
                    <a:pt x="42325" y="29123"/>
                  </a:cubicBezTo>
                  <a:lnTo>
                    <a:pt x="42325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490"/>
                  </a:lnTo>
                  <a:lnTo>
                    <a:pt x="536" y="124490"/>
                  </a:lnTo>
                  <a:lnTo>
                    <a:pt x="536" y="141818"/>
                  </a:lnTo>
                  <a:lnTo>
                    <a:pt x="63823" y="141818"/>
                  </a:lnTo>
                  <a:lnTo>
                    <a:pt x="63823" y="124490"/>
                  </a:lnTo>
                  <a:lnTo>
                    <a:pt x="42325" y="124490"/>
                  </a:lnTo>
                  <a:lnTo>
                    <a:pt x="42325" y="65377"/>
                  </a:lnTo>
                  <a:cubicBezTo>
                    <a:pt x="42325" y="31189"/>
                    <a:pt x="62216" y="21926"/>
                    <a:pt x="92754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882D2120-3029-2EA7-7A75-A1B930C7FD15}"/>
                </a:ext>
              </a:extLst>
            </p:cNvPr>
            <p:cNvSpPr/>
            <p:nvPr/>
          </p:nvSpPr>
          <p:spPr>
            <a:xfrm>
              <a:off x="2323999" y="760878"/>
              <a:ext cx="71591" cy="190001"/>
            </a:xfrm>
            <a:custGeom>
              <a:avLst/>
              <a:gdLst>
                <a:gd name="connsiteX0" fmla="*/ 71591 w 71591"/>
                <a:gd name="connsiteY0" fmla="*/ 17327 h 190001"/>
                <a:gd name="connsiteX1" fmla="*/ 71591 w 71591"/>
                <a:gd name="connsiteY1" fmla="*/ 0 h 190001"/>
                <a:gd name="connsiteX2" fmla="*/ 0 w 71591"/>
                <a:gd name="connsiteY2" fmla="*/ 0 h 190001"/>
                <a:gd name="connsiteX3" fmla="*/ 0 w 71591"/>
                <a:gd name="connsiteY3" fmla="*/ 17327 h 190001"/>
                <a:gd name="connsiteX4" fmla="*/ 24176 w 71591"/>
                <a:gd name="connsiteY4" fmla="*/ 17327 h 190001"/>
                <a:gd name="connsiteX5" fmla="*/ 24176 w 71591"/>
                <a:gd name="connsiteY5" fmla="*/ 172607 h 190001"/>
                <a:gd name="connsiteX6" fmla="*/ 0 w 71591"/>
                <a:gd name="connsiteY6" fmla="*/ 172607 h 190001"/>
                <a:gd name="connsiteX7" fmla="*/ 0 w 71591"/>
                <a:gd name="connsiteY7" fmla="*/ 190001 h 190001"/>
                <a:gd name="connsiteX8" fmla="*/ 71591 w 71591"/>
                <a:gd name="connsiteY8" fmla="*/ 190001 h 190001"/>
                <a:gd name="connsiteX9" fmla="*/ 71591 w 71591"/>
                <a:gd name="connsiteY9" fmla="*/ 172607 h 190001"/>
                <a:gd name="connsiteX10" fmla="*/ 47482 w 71591"/>
                <a:gd name="connsiteY10" fmla="*/ 172607 h 190001"/>
                <a:gd name="connsiteX11" fmla="*/ 47482 w 71591"/>
                <a:gd name="connsiteY11" fmla="*/ 17327 h 190001"/>
                <a:gd name="connsiteX12" fmla="*/ 71591 w 71591"/>
                <a:gd name="connsiteY12" fmla="*/ 17327 h 19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591" h="190001">
                  <a:moveTo>
                    <a:pt x="71591" y="17327"/>
                  </a:moveTo>
                  <a:lnTo>
                    <a:pt x="71591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4176" y="17327"/>
                  </a:lnTo>
                  <a:lnTo>
                    <a:pt x="24176" y="172607"/>
                  </a:lnTo>
                  <a:lnTo>
                    <a:pt x="0" y="172607"/>
                  </a:lnTo>
                  <a:lnTo>
                    <a:pt x="0" y="190001"/>
                  </a:lnTo>
                  <a:lnTo>
                    <a:pt x="71591" y="190001"/>
                  </a:lnTo>
                  <a:lnTo>
                    <a:pt x="71591" y="172607"/>
                  </a:lnTo>
                  <a:lnTo>
                    <a:pt x="47482" y="172607"/>
                  </a:lnTo>
                  <a:lnTo>
                    <a:pt x="47482" y="17327"/>
                  </a:lnTo>
                  <a:lnTo>
                    <a:pt x="71591" y="1732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52D0B8C-6D53-CA9E-1C0D-C8A23174196A}"/>
                </a:ext>
              </a:extLst>
            </p:cNvPr>
            <p:cNvSpPr/>
            <p:nvPr/>
          </p:nvSpPr>
          <p:spPr>
            <a:xfrm>
              <a:off x="2118533" y="812061"/>
              <a:ext cx="147737" cy="187335"/>
            </a:xfrm>
            <a:custGeom>
              <a:avLst/>
              <a:gdLst>
                <a:gd name="connsiteX0" fmla="*/ 87129 w 147737"/>
                <a:gd name="connsiteY0" fmla="*/ 0 h 187335"/>
                <a:gd name="connsiteX1" fmla="*/ 87129 w 147737"/>
                <a:gd name="connsiteY1" fmla="*/ 17327 h 187335"/>
                <a:gd name="connsiteX2" fmla="*/ 108358 w 147737"/>
                <a:gd name="connsiteY2" fmla="*/ 17327 h 187335"/>
                <a:gd name="connsiteX3" fmla="*/ 76413 w 147737"/>
                <a:gd name="connsiteY3" fmla="*/ 99299 h 187335"/>
                <a:gd name="connsiteX4" fmla="*/ 41321 w 147737"/>
                <a:gd name="connsiteY4" fmla="*/ 17327 h 187335"/>
                <a:gd name="connsiteX5" fmla="*/ 61412 w 147737"/>
                <a:gd name="connsiteY5" fmla="*/ 17327 h 187335"/>
                <a:gd name="connsiteX6" fmla="*/ 61412 w 147737"/>
                <a:gd name="connsiteY6" fmla="*/ 0 h 187335"/>
                <a:gd name="connsiteX7" fmla="*/ 0 w 147737"/>
                <a:gd name="connsiteY7" fmla="*/ 0 h 187335"/>
                <a:gd name="connsiteX8" fmla="*/ 0 w 147737"/>
                <a:gd name="connsiteY8" fmla="*/ 17327 h 187335"/>
                <a:gd name="connsiteX9" fmla="*/ 17680 w 147737"/>
                <a:gd name="connsiteY9" fmla="*/ 17327 h 187335"/>
                <a:gd name="connsiteX10" fmla="*/ 64560 w 147737"/>
                <a:gd name="connsiteY10" fmla="*/ 124357 h 187335"/>
                <a:gd name="connsiteX11" fmla="*/ 57863 w 147737"/>
                <a:gd name="connsiteY11" fmla="*/ 140685 h 187335"/>
                <a:gd name="connsiteX12" fmla="*/ 31074 w 147737"/>
                <a:gd name="connsiteY12" fmla="*/ 170275 h 187335"/>
                <a:gd name="connsiteX13" fmla="*/ 15269 w 147737"/>
                <a:gd name="connsiteY13" fmla="*/ 168875 h 187335"/>
                <a:gd name="connsiteX14" fmla="*/ 15269 w 147737"/>
                <a:gd name="connsiteY14" fmla="*/ 185469 h 187335"/>
                <a:gd name="connsiteX15" fmla="*/ 35360 w 147737"/>
                <a:gd name="connsiteY15" fmla="*/ 187335 h 187335"/>
                <a:gd name="connsiteX16" fmla="*/ 74672 w 147737"/>
                <a:gd name="connsiteY16" fmla="*/ 152147 h 187335"/>
                <a:gd name="connsiteX17" fmla="*/ 130593 w 147737"/>
                <a:gd name="connsiteY17" fmla="*/ 17327 h 187335"/>
                <a:gd name="connsiteX18" fmla="*/ 147737 w 147737"/>
                <a:gd name="connsiteY18" fmla="*/ 17327 h 187335"/>
                <a:gd name="connsiteX19" fmla="*/ 147737 w 147737"/>
                <a:gd name="connsiteY19" fmla="*/ 0 h 1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737" h="187335">
                  <a:moveTo>
                    <a:pt x="87129" y="0"/>
                  </a:moveTo>
                  <a:lnTo>
                    <a:pt x="87129" y="17327"/>
                  </a:lnTo>
                  <a:lnTo>
                    <a:pt x="108358" y="17327"/>
                  </a:lnTo>
                  <a:lnTo>
                    <a:pt x="76413" y="99299"/>
                  </a:lnTo>
                  <a:lnTo>
                    <a:pt x="41321" y="17327"/>
                  </a:lnTo>
                  <a:lnTo>
                    <a:pt x="61412" y="17327"/>
                  </a:lnTo>
                  <a:lnTo>
                    <a:pt x="6141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7680" y="17327"/>
                  </a:lnTo>
                  <a:lnTo>
                    <a:pt x="64560" y="124357"/>
                  </a:lnTo>
                  <a:lnTo>
                    <a:pt x="57863" y="140685"/>
                  </a:lnTo>
                  <a:cubicBezTo>
                    <a:pt x="50362" y="155080"/>
                    <a:pt x="49491" y="170275"/>
                    <a:pt x="31074" y="170275"/>
                  </a:cubicBezTo>
                  <a:cubicBezTo>
                    <a:pt x="26520" y="170275"/>
                    <a:pt x="19288" y="169142"/>
                    <a:pt x="15269" y="168875"/>
                  </a:cubicBezTo>
                  <a:lnTo>
                    <a:pt x="15269" y="185469"/>
                  </a:lnTo>
                  <a:cubicBezTo>
                    <a:pt x="21922" y="186498"/>
                    <a:pt x="28631" y="187121"/>
                    <a:pt x="35360" y="187335"/>
                  </a:cubicBezTo>
                  <a:cubicBezTo>
                    <a:pt x="60340" y="187335"/>
                    <a:pt x="65832" y="172940"/>
                    <a:pt x="74672" y="152147"/>
                  </a:cubicBezTo>
                  <a:lnTo>
                    <a:pt x="130593" y="17327"/>
                  </a:lnTo>
                  <a:lnTo>
                    <a:pt x="147737" y="17327"/>
                  </a:lnTo>
                  <a:lnTo>
                    <a:pt x="147737" y="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69D305C-2B2B-F4BD-32AE-2AA3E3222272}"/>
                </a:ext>
              </a:extLst>
            </p:cNvPr>
            <p:cNvSpPr/>
            <p:nvPr/>
          </p:nvSpPr>
          <p:spPr>
            <a:xfrm>
              <a:off x="2415212" y="808852"/>
              <a:ext cx="154701" cy="141827"/>
            </a:xfrm>
            <a:custGeom>
              <a:avLst/>
              <a:gdLst>
                <a:gd name="connsiteX0" fmla="*/ 135146 w 154701"/>
                <a:gd name="connsiteY0" fmla="*/ 124500 h 141827"/>
                <a:gd name="connsiteX1" fmla="*/ 135146 w 154701"/>
                <a:gd name="connsiteY1" fmla="*/ 55257 h 141827"/>
                <a:gd name="connsiteX2" fmla="*/ 86392 w 154701"/>
                <a:gd name="connsiteY2" fmla="*/ 10 h 141827"/>
                <a:gd name="connsiteX3" fmla="*/ 42392 w 154701"/>
                <a:gd name="connsiteY3" fmla="*/ 25934 h 141827"/>
                <a:gd name="connsiteX4" fmla="*/ 42392 w 154701"/>
                <a:gd name="connsiteY4" fmla="*/ 3209 h 141827"/>
                <a:gd name="connsiteX5" fmla="*/ 0 w 154701"/>
                <a:gd name="connsiteY5" fmla="*/ 3209 h 141827"/>
                <a:gd name="connsiteX6" fmla="*/ 0 w 154701"/>
                <a:gd name="connsiteY6" fmla="*/ 20536 h 141827"/>
                <a:gd name="connsiteX7" fmla="*/ 20091 w 154701"/>
                <a:gd name="connsiteY7" fmla="*/ 20536 h 141827"/>
                <a:gd name="connsiteX8" fmla="*/ 20091 w 154701"/>
                <a:gd name="connsiteY8" fmla="*/ 124500 h 141827"/>
                <a:gd name="connsiteX9" fmla="*/ 469 w 154701"/>
                <a:gd name="connsiteY9" fmla="*/ 124500 h 141827"/>
                <a:gd name="connsiteX10" fmla="*/ 469 w 154701"/>
                <a:gd name="connsiteY10" fmla="*/ 141827 h 141827"/>
                <a:gd name="connsiteX11" fmla="*/ 62417 w 154701"/>
                <a:gd name="connsiteY11" fmla="*/ 141827 h 141827"/>
                <a:gd name="connsiteX12" fmla="*/ 62417 w 154701"/>
                <a:gd name="connsiteY12" fmla="*/ 124500 h 141827"/>
                <a:gd name="connsiteX13" fmla="*/ 42325 w 154701"/>
                <a:gd name="connsiteY13" fmla="*/ 124500 h 141827"/>
                <a:gd name="connsiteX14" fmla="*/ 42325 w 154701"/>
                <a:gd name="connsiteY14" fmla="*/ 56857 h 141827"/>
                <a:gd name="connsiteX15" fmla="*/ 77075 w 154701"/>
                <a:gd name="connsiteY15" fmla="*/ 19258 h 141827"/>
                <a:gd name="connsiteX16" fmla="*/ 80365 w 154701"/>
                <a:gd name="connsiteY16" fmla="*/ 19270 h 141827"/>
                <a:gd name="connsiteX17" fmla="*/ 112845 w 154701"/>
                <a:gd name="connsiteY17" fmla="*/ 53658 h 141827"/>
                <a:gd name="connsiteX18" fmla="*/ 112845 w 154701"/>
                <a:gd name="connsiteY18" fmla="*/ 124500 h 141827"/>
                <a:gd name="connsiteX19" fmla="*/ 92754 w 154701"/>
                <a:gd name="connsiteY19" fmla="*/ 124500 h 141827"/>
                <a:gd name="connsiteX20" fmla="*/ 92754 w 154701"/>
                <a:gd name="connsiteY20" fmla="*/ 141827 h 141827"/>
                <a:gd name="connsiteX21" fmla="*/ 154702 w 154701"/>
                <a:gd name="connsiteY21" fmla="*/ 141827 h 141827"/>
                <a:gd name="connsiteX22" fmla="*/ 154702 w 154701"/>
                <a:gd name="connsiteY22" fmla="*/ 124500 h 14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01" h="141827">
                  <a:moveTo>
                    <a:pt x="135146" y="124500"/>
                  </a:moveTo>
                  <a:lnTo>
                    <a:pt x="135146" y="55257"/>
                  </a:lnTo>
                  <a:cubicBezTo>
                    <a:pt x="135146" y="15271"/>
                    <a:pt x="114520" y="10"/>
                    <a:pt x="86392" y="10"/>
                  </a:cubicBezTo>
                  <a:cubicBezTo>
                    <a:pt x="67970" y="-357"/>
                    <a:pt x="50928" y="9685"/>
                    <a:pt x="42392" y="25934"/>
                  </a:cubicBezTo>
                  <a:lnTo>
                    <a:pt x="42392" y="3209"/>
                  </a:lnTo>
                  <a:lnTo>
                    <a:pt x="0" y="3209"/>
                  </a:lnTo>
                  <a:lnTo>
                    <a:pt x="0" y="20536"/>
                  </a:lnTo>
                  <a:lnTo>
                    <a:pt x="20091" y="20536"/>
                  </a:lnTo>
                  <a:lnTo>
                    <a:pt x="20091" y="124500"/>
                  </a:lnTo>
                  <a:lnTo>
                    <a:pt x="469" y="124500"/>
                  </a:lnTo>
                  <a:lnTo>
                    <a:pt x="469" y="141827"/>
                  </a:lnTo>
                  <a:lnTo>
                    <a:pt x="62417" y="141827"/>
                  </a:lnTo>
                  <a:lnTo>
                    <a:pt x="62417" y="124500"/>
                  </a:lnTo>
                  <a:lnTo>
                    <a:pt x="42325" y="124500"/>
                  </a:lnTo>
                  <a:lnTo>
                    <a:pt x="42325" y="56857"/>
                  </a:lnTo>
                  <a:cubicBezTo>
                    <a:pt x="41488" y="36925"/>
                    <a:pt x="57046" y="20092"/>
                    <a:pt x="77075" y="19258"/>
                  </a:cubicBezTo>
                  <a:cubicBezTo>
                    <a:pt x="78171" y="19213"/>
                    <a:pt x="79269" y="19216"/>
                    <a:pt x="80365" y="19270"/>
                  </a:cubicBezTo>
                  <a:cubicBezTo>
                    <a:pt x="102130" y="19270"/>
                    <a:pt x="112845" y="30199"/>
                    <a:pt x="112845" y="53658"/>
                  </a:cubicBezTo>
                  <a:lnTo>
                    <a:pt x="112845" y="124500"/>
                  </a:lnTo>
                  <a:lnTo>
                    <a:pt x="92754" y="124500"/>
                  </a:lnTo>
                  <a:lnTo>
                    <a:pt x="92754" y="141827"/>
                  </a:lnTo>
                  <a:lnTo>
                    <a:pt x="154702" y="141827"/>
                  </a:lnTo>
                  <a:lnTo>
                    <a:pt x="154702" y="12450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63548503-C35A-8C34-AC99-3EDBE01522A5}"/>
                </a:ext>
              </a:extLst>
            </p:cNvPr>
            <p:cNvSpPr/>
            <p:nvPr/>
          </p:nvSpPr>
          <p:spPr>
            <a:xfrm>
              <a:off x="2584514" y="808862"/>
              <a:ext cx="105680" cy="144350"/>
            </a:xfrm>
            <a:custGeom>
              <a:avLst/>
              <a:gdLst>
                <a:gd name="connsiteX0" fmla="*/ 56255 w 105680"/>
                <a:gd name="connsiteY0" fmla="*/ 60312 h 144350"/>
                <a:gd name="connsiteX1" fmla="*/ 23574 w 105680"/>
                <a:gd name="connsiteY1" fmla="*/ 36854 h 144350"/>
                <a:gd name="connsiteX2" fmla="*/ 49290 w 105680"/>
                <a:gd name="connsiteY2" fmla="*/ 17860 h 144350"/>
                <a:gd name="connsiteX3" fmla="*/ 82776 w 105680"/>
                <a:gd name="connsiteY3" fmla="*/ 42918 h 144350"/>
                <a:gd name="connsiteX4" fmla="*/ 101058 w 105680"/>
                <a:gd name="connsiteY4" fmla="*/ 42918 h 144350"/>
                <a:gd name="connsiteX5" fmla="*/ 101058 w 105680"/>
                <a:gd name="connsiteY5" fmla="*/ 3199 h 144350"/>
                <a:gd name="connsiteX6" fmla="*/ 82240 w 105680"/>
                <a:gd name="connsiteY6" fmla="*/ 3199 h 144350"/>
                <a:gd name="connsiteX7" fmla="*/ 82240 w 105680"/>
                <a:gd name="connsiteY7" fmla="*/ 17061 h 144350"/>
                <a:gd name="connsiteX8" fmla="*/ 47147 w 105680"/>
                <a:gd name="connsiteY8" fmla="*/ 0 h 144350"/>
                <a:gd name="connsiteX9" fmla="*/ 2880 w 105680"/>
                <a:gd name="connsiteY9" fmla="*/ 37387 h 144350"/>
                <a:gd name="connsiteX10" fmla="*/ 51701 w 105680"/>
                <a:gd name="connsiteY10" fmla="*/ 80039 h 144350"/>
                <a:gd name="connsiteX11" fmla="*/ 84718 w 105680"/>
                <a:gd name="connsiteY11" fmla="*/ 103831 h 144350"/>
                <a:gd name="connsiteX12" fmla="*/ 55987 w 105680"/>
                <a:gd name="connsiteY12" fmla="*/ 126756 h 144350"/>
                <a:gd name="connsiteX13" fmla="*/ 18216 w 105680"/>
                <a:gd name="connsiteY13" fmla="*/ 95567 h 144350"/>
                <a:gd name="connsiteX14" fmla="*/ 0 w 105680"/>
                <a:gd name="connsiteY14" fmla="*/ 95567 h 144350"/>
                <a:gd name="connsiteX15" fmla="*/ 0 w 105680"/>
                <a:gd name="connsiteY15" fmla="*/ 142218 h 144350"/>
                <a:gd name="connsiteX16" fmla="*/ 18752 w 105680"/>
                <a:gd name="connsiteY16" fmla="*/ 142218 h 144350"/>
                <a:gd name="connsiteX17" fmla="*/ 18752 w 105680"/>
                <a:gd name="connsiteY17" fmla="*/ 124890 h 144350"/>
                <a:gd name="connsiteX18" fmla="*/ 55251 w 105680"/>
                <a:gd name="connsiteY18" fmla="*/ 144350 h 144350"/>
                <a:gd name="connsiteX19" fmla="*/ 105679 w 105680"/>
                <a:gd name="connsiteY19" fmla="*/ 102498 h 144350"/>
                <a:gd name="connsiteX20" fmla="*/ 56255 w 105680"/>
                <a:gd name="connsiteY20" fmla="*/ 60312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5680" h="144350">
                  <a:moveTo>
                    <a:pt x="56255" y="60312"/>
                  </a:moveTo>
                  <a:cubicBezTo>
                    <a:pt x="30539" y="55248"/>
                    <a:pt x="23574" y="49116"/>
                    <a:pt x="23574" y="36854"/>
                  </a:cubicBezTo>
                  <a:cubicBezTo>
                    <a:pt x="23574" y="24591"/>
                    <a:pt x="33217" y="17860"/>
                    <a:pt x="49290" y="17860"/>
                  </a:cubicBezTo>
                  <a:cubicBezTo>
                    <a:pt x="67506" y="17860"/>
                    <a:pt x="79561" y="27191"/>
                    <a:pt x="82776" y="42918"/>
                  </a:cubicBezTo>
                  <a:lnTo>
                    <a:pt x="101058" y="42918"/>
                  </a:lnTo>
                  <a:lnTo>
                    <a:pt x="101058" y="3199"/>
                  </a:lnTo>
                  <a:lnTo>
                    <a:pt x="82240" y="3199"/>
                  </a:lnTo>
                  <a:lnTo>
                    <a:pt x="82240" y="17061"/>
                  </a:lnTo>
                  <a:cubicBezTo>
                    <a:pt x="77150" y="7198"/>
                    <a:pt x="67506" y="0"/>
                    <a:pt x="47147" y="0"/>
                  </a:cubicBezTo>
                  <a:cubicBezTo>
                    <a:pt x="22770" y="0"/>
                    <a:pt x="2880" y="13862"/>
                    <a:pt x="2880" y="37387"/>
                  </a:cubicBezTo>
                  <a:cubicBezTo>
                    <a:pt x="2880" y="60912"/>
                    <a:pt x="15202" y="73641"/>
                    <a:pt x="51701" y="80039"/>
                  </a:cubicBezTo>
                  <a:cubicBezTo>
                    <a:pt x="73400" y="84104"/>
                    <a:pt x="84718" y="89169"/>
                    <a:pt x="84718" y="103831"/>
                  </a:cubicBezTo>
                  <a:cubicBezTo>
                    <a:pt x="84718" y="118492"/>
                    <a:pt x="75007" y="126756"/>
                    <a:pt x="55987" y="126756"/>
                  </a:cubicBezTo>
                  <a:cubicBezTo>
                    <a:pt x="37359" y="127140"/>
                    <a:pt x="21273" y="113857"/>
                    <a:pt x="18216" y="95567"/>
                  </a:cubicBezTo>
                  <a:lnTo>
                    <a:pt x="0" y="95567"/>
                  </a:lnTo>
                  <a:lnTo>
                    <a:pt x="0" y="142218"/>
                  </a:lnTo>
                  <a:lnTo>
                    <a:pt x="18752" y="142218"/>
                  </a:lnTo>
                  <a:lnTo>
                    <a:pt x="18752" y="124890"/>
                  </a:lnTo>
                  <a:cubicBezTo>
                    <a:pt x="22301" y="133421"/>
                    <a:pt x="33552" y="144350"/>
                    <a:pt x="55251" y="144350"/>
                  </a:cubicBezTo>
                  <a:cubicBezTo>
                    <a:pt x="88736" y="144350"/>
                    <a:pt x="105679" y="127289"/>
                    <a:pt x="105679" y="102498"/>
                  </a:cubicBezTo>
                  <a:cubicBezTo>
                    <a:pt x="105880" y="73108"/>
                    <a:pt x="85187" y="65911"/>
                    <a:pt x="56255" y="6031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9FF7F793-FD06-2951-9290-F2763A4C1E02}"/>
                </a:ext>
              </a:extLst>
            </p:cNvPr>
            <p:cNvSpPr/>
            <p:nvPr/>
          </p:nvSpPr>
          <p:spPr>
            <a:xfrm>
              <a:off x="2707070" y="778206"/>
              <a:ext cx="80364" cy="174606"/>
            </a:xfrm>
            <a:custGeom>
              <a:avLst/>
              <a:gdLst>
                <a:gd name="connsiteX0" fmla="*/ 62417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099" y="174615"/>
                    <a:pt x="73882" y="173535"/>
                    <a:pt x="80365" y="171407"/>
                  </a:cubicBezTo>
                  <a:lnTo>
                    <a:pt x="80365" y="152747"/>
                  </a:lnTo>
                  <a:cubicBezTo>
                    <a:pt x="74578" y="154690"/>
                    <a:pt x="68523" y="155725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AF716E-8495-92A4-CAB2-1A13E1619B7C}"/>
                </a:ext>
              </a:extLst>
            </p:cNvPr>
            <p:cNvSpPr/>
            <p:nvPr/>
          </p:nvSpPr>
          <p:spPr>
            <a:xfrm>
              <a:off x="2879117" y="778206"/>
              <a:ext cx="80699" cy="174606"/>
            </a:xfrm>
            <a:custGeom>
              <a:avLst/>
              <a:gdLst>
                <a:gd name="connsiteX0" fmla="*/ 62417 w 80699"/>
                <a:gd name="connsiteY0" fmla="*/ 155813 h 174606"/>
                <a:gd name="connsiteX1" fmla="*/ 42325 w 80699"/>
                <a:gd name="connsiteY1" fmla="*/ 135820 h 174606"/>
                <a:gd name="connsiteX2" fmla="*/ 42325 w 80699"/>
                <a:gd name="connsiteY2" fmla="*/ 51182 h 174606"/>
                <a:gd name="connsiteX3" fmla="*/ 78556 w 80699"/>
                <a:gd name="connsiteY3" fmla="*/ 51182 h 174606"/>
                <a:gd name="connsiteX4" fmla="*/ 78556 w 80699"/>
                <a:gd name="connsiteY4" fmla="*/ 33855 h 174606"/>
                <a:gd name="connsiteX5" fmla="*/ 42392 w 80699"/>
                <a:gd name="connsiteY5" fmla="*/ 33855 h 174606"/>
                <a:gd name="connsiteX6" fmla="*/ 42392 w 80699"/>
                <a:gd name="connsiteY6" fmla="*/ 0 h 174606"/>
                <a:gd name="connsiteX7" fmla="*/ 20091 w 80699"/>
                <a:gd name="connsiteY7" fmla="*/ 0 h 174606"/>
                <a:gd name="connsiteX8" fmla="*/ 20091 w 80699"/>
                <a:gd name="connsiteY8" fmla="*/ 33855 h 174606"/>
                <a:gd name="connsiteX9" fmla="*/ 0 w 80699"/>
                <a:gd name="connsiteY9" fmla="*/ 33855 h 174606"/>
                <a:gd name="connsiteX10" fmla="*/ 0 w 80699"/>
                <a:gd name="connsiteY10" fmla="*/ 51182 h 174606"/>
                <a:gd name="connsiteX11" fmla="*/ 20091 w 80699"/>
                <a:gd name="connsiteY11" fmla="*/ 51182 h 174606"/>
                <a:gd name="connsiteX12" fmla="*/ 20091 w 80699"/>
                <a:gd name="connsiteY12" fmla="*/ 137819 h 174606"/>
                <a:gd name="connsiteX13" fmla="*/ 60608 w 80699"/>
                <a:gd name="connsiteY13" fmla="*/ 174606 h 174606"/>
                <a:gd name="connsiteX14" fmla="*/ 80700 w 80699"/>
                <a:gd name="connsiteY14" fmla="*/ 171407 h 174606"/>
                <a:gd name="connsiteX15" fmla="*/ 80700 w 80699"/>
                <a:gd name="connsiteY15" fmla="*/ 152747 h 174606"/>
                <a:gd name="connsiteX16" fmla="*/ 62417 w 80699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699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92" y="33855"/>
                  </a:lnTo>
                  <a:lnTo>
                    <a:pt x="42392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81" y="174606"/>
                    <a:pt x="60608" y="174606"/>
                  </a:cubicBezTo>
                  <a:cubicBezTo>
                    <a:pt x="67435" y="174628"/>
                    <a:pt x="74220" y="173547"/>
                    <a:pt x="80700" y="171407"/>
                  </a:cubicBezTo>
                  <a:lnTo>
                    <a:pt x="80700" y="152747"/>
                  </a:lnTo>
                  <a:cubicBezTo>
                    <a:pt x="74809" y="154736"/>
                    <a:pt x="68637" y="155771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FD2D5F3-0DE8-F816-2F02-4A575F84C01C}"/>
                </a:ext>
              </a:extLst>
            </p:cNvPr>
            <p:cNvSpPr/>
            <p:nvPr/>
          </p:nvSpPr>
          <p:spPr>
            <a:xfrm>
              <a:off x="3132735" y="778206"/>
              <a:ext cx="80364" cy="174606"/>
            </a:xfrm>
            <a:custGeom>
              <a:avLst/>
              <a:gdLst>
                <a:gd name="connsiteX0" fmla="*/ 62416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6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100" y="174621"/>
                    <a:pt x="73884" y="173541"/>
                    <a:pt x="80365" y="171407"/>
                  </a:cubicBezTo>
                  <a:lnTo>
                    <a:pt x="80365" y="152747"/>
                  </a:lnTo>
                  <a:cubicBezTo>
                    <a:pt x="74579" y="154695"/>
                    <a:pt x="68523" y="155729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7CE50BD-C8E8-C401-0012-41C49A5051B2}"/>
                </a:ext>
              </a:extLst>
            </p:cNvPr>
            <p:cNvSpPr/>
            <p:nvPr/>
          </p:nvSpPr>
          <p:spPr>
            <a:xfrm>
              <a:off x="1945883" y="1075703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345 w 128717"/>
                <a:gd name="connsiteY6" fmla="*/ 101698 h 144350"/>
                <a:gd name="connsiteX7" fmla="*/ 68109 w 128717"/>
                <a:gd name="connsiteY7" fmla="*/ 125957 h 144350"/>
                <a:gd name="connsiteX8" fmla="*/ 23038 w 128717"/>
                <a:gd name="connsiteY8" fmla="*/ 76574 h 144350"/>
                <a:gd name="connsiteX9" fmla="*/ 128717 w 128717"/>
                <a:gd name="connsiteY9" fmla="*/ 76574 h 144350"/>
                <a:gd name="connsiteX10" fmla="*/ 23841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12" y="0"/>
                    <a:pt x="65698" y="0"/>
                  </a:cubicBezTo>
                  <a:cubicBezTo>
                    <a:pt x="27056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28" y="144350"/>
                    <a:pt x="67841" y="144350"/>
                  </a:cubicBezTo>
                  <a:cubicBezTo>
                    <a:pt x="99719" y="144350"/>
                    <a:pt x="122489" y="129689"/>
                    <a:pt x="127646" y="101698"/>
                  </a:cubicBezTo>
                  <a:lnTo>
                    <a:pt x="105345" y="101698"/>
                  </a:lnTo>
                  <a:cubicBezTo>
                    <a:pt x="102398" y="117959"/>
                    <a:pt x="90075" y="125957"/>
                    <a:pt x="68109" y="125957"/>
                  </a:cubicBezTo>
                  <a:cubicBezTo>
                    <a:pt x="39111" y="125957"/>
                    <a:pt x="24109" y="108629"/>
                    <a:pt x="23038" y="76574"/>
                  </a:cubicBezTo>
                  <a:lnTo>
                    <a:pt x="128717" y="76574"/>
                  </a:lnTo>
                  <a:close/>
                  <a:moveTo>
                    <a:pt x="23841" y="58713"/>
                  </a:moveTo>
                  <a:cubicBezTo>
                    <a:pt x="27860" y="33922"/>
                    <a:pt x="42861" y="18727"/>
                    <a:pt x="65698" y="18727"/>
                  </a:cubicBezTo>
                  <a:cubicBezTo>
                    <a:pt x="88535" y="18727"/>
                    <a:pt x="103737" y="30256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72EEC5E-8A47-6A3B-D52C-65329F9F5CCD}"/>
                </a:ext>
              </a:extLst>
            </p:cNvPr>
            <p:cNvSpPr/>
            <p:nvPr/>
          </p:nvSpPr>
          <p:spPr>
            <a:xfrm>
              <a:off x="2819379" y="753022"/>
              <a:ext cx="30605" cy="29448"/>
            </a:xfrm>
            <a:custGeom>
              <a:avLst/>
              <a:gdLst>
                <a:gd name="connsiteX0" fmla="*/ 15336 w 30605"/>
                <a:gd name="connsiteY0" fmla="*/ 29449 h 29448"/>
                <a:gd name="connsiteX1" fmla="*/ 30606 w 30605"/>
                <a:gd name="connsiteY1" fmla="*/ 14254 h 29448"/>
                <a:gd name="connsiteX2" fmla="*/ 14290 w 30605"/>
                <a:gd name="connsiteY2" fmla="*/ 34 h 29448"/>
                <a:gd name="connsiteX3" fmla="*/ 0 w 30605"/>
                <a:gd name="connsiteY3" fmla="*/ 14254 h 29448"/>
                <a:gd name="connsiteX4" fmla="*/ 15336 w 30605"/>
                <a:gd name="connsiteY4" fmla="*/ 29449 h 2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05" h="29448">
                  <a:moveTo>
                    <a:pt x="15336" y="29449"/>
                  </a:moveTo>
                  <a:cubicBezTo>
                    <a:pt x="23769" y="29449"/>
                    <a:pt x="30606" y="22646"/>
                    <a:pt x="30606" y="14254"/>
                  </a:cubicBezTo>
                  <a:cubicBezTo>
                    <a:pt x="30046" y="5844"/>
                    <a:pt x="22741" y="-523"/>
                    <a:pt x="14290" y="34"/>
                  </a:cubicBezTo>
                  <a:cubicBezTo>
                    <a:pt x="6618" y="539"/>
                    <a:pt x="508" y="6620"/>
                    <a:pt x="0" y="14254"/>
                  </a:cubicBezTo>
                  <a:cubicBezTo>
                    <a:pt x="37" y="22657"/>
                    <a:pt x="6892" y="29449"/>
                    <a:pt x="15336" y="2944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478A805-1DD7-EAAB-6FFA-ED0DB07B7D38}"/>
                </a:ext>
              </a:extLst>
            </p:cNvPr>
            <p:cNvSpPr/>
            <p:nvPr/>
          </p:nvSpPr>
          <p:spPr>
            <a:xfrm>
              <a:off x="2804646" y="812061"/>
              <a:ext cx="62483" cy="138818"/>
            </a:xfrm>
            <a:custGeom>
              <a:avLst/>
              <a:gdLst>
                <a:gd name="connsiteX0" fmla="*/ 42392 w 62483"/>
                <a:gd name="connsiteY0" fmla="*/ 121425 h 138818"/>
                <a:gd name="connsiteX1" fmla="*/ 42392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158 w 62483"/>
                <a:gd name="connsiteY4" fmla="*/ 17327 h 138818"/>
                <a:gd name="connsiteX5" fmla="*/ 20158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92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92" y="121425"/>
                  </a:moveTo>
                  <a:lnTo>
                    <a:pt x="4239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158" y="17327"/>
                  </a:lnTo>
                  <a:lnTo>
                    <a:pt x="20158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92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F6D04F7-AB40-4100-C39A-C2322876CBCD}"/>
                </a:ext>
              </a:extLst>
            </p:cNvPr>
            <p:cNvSpPr/>
            <p:nvPr/>
          </p:nvSpPr>
          <p:spPr>
            <a:xfrm>
              <a:off x="2279798" y="1075303"/>
              <a:ext cx="129788" cy="144350"/>
            </a:xfrm>
            <a:custGeom>
              <a:avLst/>
              <a:gdLst>
                <a:gd name="connsiteX0" fmla="*/ 109095 w 129788"/>
                <a:gd name="connsiteY0" fmla="*/ 92235 h 144350"/>
                <a:gd name="connsiteX1" fmla="*/ 68913 w 129788"/>
                <a:gd name="connsiteY1" fmla="*/ 126356 h 144350"/>
                <a:gd name="connsiteX2" fmla="*/ 23105 w 129788"/>
                <a:gd name="connsiteY2" fmla="*/ 74041 h 144350"/>
                <a:gd name="connsiteX3" fmla="*/ 23105 w 129788"/>
                <a:gd name="connsiteY3" fmla="*/ 71908 h 144350"/>
                <a:gd name="connsiteX4" fmla="*/ 68109 w 129788"/>
                <a:gd name="connsiteY4" fmla="*/ 18594 h 144350"/>
                <a:gd name="connsiteX5" fmla="*/ 109698 w 129788"/>
                <a:gd name="connsiteY5" fmla="*/ 49849 h 144350"/>
                <a:gd name="connsiteX6" fmla="*/ 128717 w 129788"/>
                <a:gd name="connsiteY6" fmla="*/ 49849 h 144350"/>
                <a:gd name="connsiteX7" fmla="*/ 128717 w 129788"/>
                <a:gd name="connsiteY7" fmla="*/ 3199 h 144350"/>
                <a:gd name="connsiteX8" fmla="*/ 109162 w 129788"/>
                <a:gd name="connsiteY8" fmla="*/ 3199 h 144350"/>
                <a:gd name="connsiteX9" fmla="*/ 109162 w 129788"/>
                <a:gd name="connsiteY9" fmla="*/ 20593 h 144350"/>
                <a:gd name="connsiteX10" fmla="*/ 68109 w 129788"/>
                <a:gd name="connsiteY10" fmla="*/ 0 h 144350"/>
                <a:gd name="connsiteX11" fmla="*/ 0 w 129788"/>
                <a:gd name="connsiteY11" fmla="*/ 71509 h 144350"/>
                <a:gd name="connsiteX12" fmla="*/ 0 w 129788"/>
                <a:gd name="connsiteY12" fmla="*/ 73641 h 144350"/>
                <a:gd name="connsiteX13" fmla="*/ 68645 w 129788"/>
                <a:gd name="connsiteY13" fmla="*/ 144350 h 144350"/>
                <a:gd name="connsiteX14" fmla="*/ 129789 w 129788"/>
                <a:gd name="connsiteY14" fmla="*/ 91835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788" h="144350">
                  <a:moveTo>
                    <a:pt x="109095" y="92235"/>
                  </a:moveTo>
                  <a:cubicBezTo>
                    <a:pt x="106952" y="114894"/>
                    <a:pt x="89004" y="126356"/>
                    <a:pt x="68913" y="126356"/>
                  </a:cubicBezTo>
                  <a:cubicBezTo>
                    <a:pt x="42125" y="126356"/>
                    <a:pt x="23105" y="108496"/>
                    <a:pt x="23105" y="74041"/>
                  </a:cubicBezTo>
                  <a:lnTo>
                    <a:pt x="23105" y="71908"/>
                  </a:lnTo>
                  <a:cubicBezTo>
                    <a:pt x="23105" y="39120"/>
                    <a:pt x="42660" y="18594"/>
                    <a:pt x="68109" y="18594"/>
                  </a:cubicBezTo>
                  <a:cubicBezTo>
                    <a:pt x="92017" y="18594"/>
                    <a:pt x="104608" y="30923"/>
                    <a:pt x="109698" y="49849"/>
                  </a:cubicBezTo>
                  <a:lnTo>
                    <a:pt x="128717" y="49849"/>
                  </a:lnTo>
                  <a:lnTo>
                    <a:pt x="128717" y="3199"/>
                  </a:lnTo>
                  <a:lnTo>
                    <a:pt x="109162" y="3199"/>
                  </a:lnTo>
                  <a:lnTo>
                    <a:pt x="109162" y="20593"/>
                  </a:lnTo>
                  <a:cubicBezTo>
                    <a:pt x="103536" y="9064"/>
                    <a:pt x="91750" y="0"/>
                    <a:pt x="68109" y="0"/>
                  </a:cubicBezTo>
                  <a:cubicBezTo>
                    <a:pt x="30606" y="0"/>
                    <a:pt x="0" y="28857"/>
                    <a:pt x="0" y="71509"/>
                  </a:cubicBezTo>
                  <a:lnTo>
                    <a:pt x="0" y="73641"/>
                  </a:lnTo>
                  <a:cubicBezTo>
                    <a:pt x="0" y="117159"/>
                    <a:pt x="29534" y="144350"/>
                    <a:pt x="68645" y="144350"/>
                  </a:cubicBezTo>
                  <a:cubicBezTo>
                    <a:pt x="102130" y="144350"/>
                    <a:pt x="126842" y="121958"/>
                    <a:pt x="129789" y="91835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E8B80D8A-4734-18EC-2115-9C3A1E3CFE90}"/>
                </a:ext>
              </a:extLst>
            </p:cNvPr>
            <p:cNvSpPr/>
            <p:nvPr/>
          </p:nvSpPr>
          <p:spPr>
            <a:xfrm>
              <a:off x="2205729" y="1078902"/>
              <a:ext cx="62483" cy="138752"/>
            </a:xfrm>
            <a:custGeom>
              <a:avLst/>
              <a:gdLst>
                <a:gd name="connsiteX0" fmla="*/ 42325 w 62483"/>
                <a:gd name="connsiteY0" fmla="*/ 121425 h 138752"/>
                <a:gd name="connsiteX1" fmla="*/ 42325 w 62483"/>
                <a:gd name="connsiteY1" fmla="*/ 0 h 138752"/>
                <a:gd name="connsiteX2" fmla="*/ 0 w 62483"/>
                <a:gd name="connsiteY2" fmla="*/ 0 h 138752"/>
                <a:gd name="connsiteX3" fmla="*/ 0 w 62483"/>
                <a:gd name="connsiteY3" fmla="*/ 17327 h 138752"/>
                <a:gd name="connsiteX4" fmla="*/ 20091 w 62483"/>
                <a:gd name="connsiteY4" fmla="*/ 17327 h 138752"/>
                <a:gd name="connsiteX5" fmla="*/ 20091 w 62483"/>
                <a:gd name="connsiteY5" fmla="*/ 121425 h 138752"/>
                <a:gd name="connsiteX6" fmla="*/ 536 w 62483"/>
                <a:gd name="connsiteY6" fmla="*/ 121425 h 138752"/>
                <a:gd name="connsiteX7" fmla="*/ 536 w 62483"/>
                <a:gd name="connsiteY7" fmla="*/ 138752 h 138752"/>
                <a:gd name="connsiteX8" fmla="*/ 62483 w 62483"/>
                <a:gd name="connsiteY8" fmla="*/ 138752 h 138752"/>
                <a:gd name="connsiteX9" fmla="*/ 62483 w 62483"/>
                <a:gd name="connsiteY9" fmla="*/ 121425 h 138752"/>
                <a:gd name="connsiteX10" fmla="*/ 42325 w 62483"/>
                <a:gd name="connsiteY10" fmla="*/ 121425 h 13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752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752"/>
                  </a:lnTo>
                  <a:lnTo>
                    <a:pt x="62483" y="138752"/>
                  </a:lnTo>
                  <a:lnTo>
                    <a:pt x="62483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0E72198-2032-2710-1D38-0AEDF993179B}"/>
                </a:ext>
              </a:extLst>
            </p:cNvPr>
            <p:cNvSpPr/>
            <p:nvPr/>
          </p:nvSpPr>
          <p:spPr>
            <a:xfrm>
              <a:off x="2220462" y="1019121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1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3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921BD16A-6F77-16E5-3246-5ABC055053A3}"/>
                </a:ext>
              </a:extLst>
            </p:cNvPr>
            <p:cNvSpPr/>
            <p:nvPr/>
          </p:nvSpPr>
          <p:spPr>
            <a:xfrm>
              <a:off x="2431017" y="1075703"/>
              <a:ext cx="129788" cy="141950"/>
            </a:xfrm>
            <a:custGeom>
              <a:avLst/>
              <a:gdLst>
                <a:gd name="connsiteX0" fmla="*/ 111037 w 129788"/>
                <a:gd name="connsiteY0" fmla="*/ 124624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624 h 141950"/>
                <a:gd name="connsiteX15" fmla="*/ 88736 w 129788"/>
                <a:gd name="connsiteY15" fmla="*/ 93168 h 141950"/>
                <a:gd name="connsiteX16" fmla="*/ 47750 w 129788"/>
                <a:gd name="connsiteY16" fmla="*/ 126490 h 141950"/>
                <a:gd name="connsiteX17" fmla="*/ 22234 w 129788"/>
                <a:gd name="connsiteY17" fmla="*/ 103031 h 141950"/>
                <a:gd name="connsiteX18" fmla="*/ 69984 w 129788"/>
                <a:gd name="connsiteY18" fmla="*/ 75507 h 141950"/>
                <a:gd name="connsiteX19" fmla="*/ 88736 w 129788"/>
                <a:gd name="connsiteY19" fmla="*/ 75507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624"/>
                  </a:moveTo>
                  <a:lnTo>
                    <a:pt x="111037" y="49916"/>
                  </a:lnTo>
                  <a:cubicBezTo>
                    <a:pt x="111037" y="9930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182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485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624"/>
                  </a:lnTo>
                  <a:close/>
                  <a:moveTo>
                    <a:pt x="88736" y="93168"/>
                  </a:moveTo>
                  <a:cubicBezTo>
                    <a:pt x="88736" y="114494"/>
                    <a:pt x="70520" y="126490"/>
                    <a:pt x="47750" y="126490"/>
                  </a:cubicBezTo>
                  <a:cubicBezTo>
                    <a:pt x="28664" y="126490"/>
                    <a:pt x="22234" y="115827"/>
                    <a:pt x="22234" y="103031"/>
                  </a:cubicBezTo>
                  <a:cubicBezTo>
                    <a:pt x="22234" y="83038"/>
                    <a:pt x="42325" y="75507"/>
                    <a:pt x="69984" y="75507"/>
                  </a:cubicBezTo>
                  <a:lnTo>
                    <a:pt x="88736" y="7550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C2C258A-887A-E492-EB60-DDB8AB85774F}"/>
                </a:ext>
              </a:extLst>
            </p:cNvPr>
            <p:cNvSpPr/>
            <p:nvPr/>
          </p:nvSpPr>
          <p:spPr>
            <a:xfrm>
              <a:off x="2094691" y="1075703"/>
              <a:ext cx="92821" cy="141950"/>
            </a:xfrm>
            <a:custGeom>
              <a:avLst/>
              <a:gdLst>
                <a:gd name="connsiteX0" fmla="*/ 92821 w 92821"/>
                <a:gd name="connsiteY0" fmla="*/ 21926 h 141950"/>
                <a:gd name="connsiteX1" fmla="*/ 92821 w 92821"/>
                <a:gd name="connsiteY1" fmla="*/ 0 h 141950"/>
                <a:gd name="connsiteX2" fmla="*/ 42392 w 92821"/>
                <a:gd name="connsiteY2" fmla="*/ 29123 h 141950"/>
                <a:gd name="connsiteX3" fmla="*/ 42392 w 92821"/>
                <a:gd name="connsiteY3" fmla="*/ 3199 h 141950"/>
                <a:gd name="connsiteX4" fmla="*/ 0 w 92821"/>
                <a:gd name="connsiteY4" fmla="*/ 3199 h 141950"/>
                <a:gd name="connsiteX5" fmla="*/ 0 w 92821"/>
                <a:gd name="connsiteY5" fmla="*/ 20526 h 141950"/>
                <a:gd name="connsiteX6" fmla="*/ 20091 w 92821"/>
                <a:gd name="connsiteY6" fmla="*/ 20526 h 141950"/>
                <a:gd name="connsiteX7" fmla="*/ 20091 w 92821"/>
                <a:gd name="connsiteY7" fmla="*/ 124624 h 141950"/>
                <a:gd name="connsiteX8" fmla="*/ 536 w 92821"/>
                <a:gd name="connsiteY8" fmla="*/ 124624 h 141950"/>
                <a:gd name="connsiteX9" fmla="*/ 536 w 92821"/>
                <a:gd name="connsiteY9" fmla="*/ 141951 h 141950"/>
                <a:gd name="connsiteX10" fmla="*/ 63823 w 92821"/>
                <a:gd name="connsiteY10" fmla="*/ 141951 h 141950"/>
                <a:gd name="connsiteX11" fmla="*/ 63823 w 92821"/>
                <a:gd name="connsiteY11" fmla="*/ 124624 h 141950"/>
                <a:gd name="connsiteX12" fmla="*/ 42392 w 92821"/>
                <a:gd name="connsiteY12" fmla="*/ 124624 h 141950"/>
                <a:gd name="connsiteX13" fmla="*/ 42392 w 92821"/>
                <a:gd name="connsiteY13" fmla="*/ 65377 h 141950"/>
                <a:gd name="connsiteX14" fmla="*/ 92821 w 92821"/>
                <a:gd name="connsiteY14" fmla="*/ 21926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821" h="141950">
                  <a:moveTo>
                    <a:pt x="92821" y="21926"/>
                  </a:moveTo>
                  <a:lnTo>
                    <a:pt x="92821" y="0"/>
                  </a:lnTo>
                  <a:cubicBezTo>
                    <a:pt x="63823" y="0"/>
                    <a:pt x="48821" y="14395"/>
                    <a:pt x="42392" y="29123"/>
                  </a:cubicBezTo>
                  <a:lnTo>
                    <a:pt x="42392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624"/>
                  </a:lnTo>
                  <a:lnTo>
                    <a:pt x="536" y="124624"/>
                  </a:lnTo>
                  <a:lnTo>
                    <a:pt x="536" y="141951"/>
                  </a:lnTo>
                  <a:lnTo>
                    <a:pt x="63823" y="141951"/>
                  </a:lnTo>
                  <a:lnTo>
                    <a:pt x="63823" y="124624"/>
                  </a:lnTo>
                  <a:lnTo>
                    <a:pt x="42392" y="124624"/>
                  </a:lnTo>
                  <a:lnTo>
                    <a:pt x="42392" y="65377"/>
                  </a:lnTo>
                  <a:cubicBezTo>
                    <a:pt x="42392" y="30923"/>
                    <a:pt x="62216" y="21926"/>
                    <a:pt x="92821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186A5EC2-A518-7BB9-188B-42F1F52A4BC8}"/>
                </a:ext>
              </a:extLst>
            </p:cNvPr>
            <p:cNvSpPr/>
            <p:nvPr/>
          </p:nvSpPr>
          <p:spPr>
            <a:xfrm>
              <a:off x="3225957" y="808862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412 w 128717"/>
                <a:gd name="connsiteY6" fmla="*/ 101698 h 144350"/>
                <a:gd name="connsiteX7" fmla="*/ 68109 w 128717"/>
                <a:gd name="connsiteY7" fmla="*/ 125957 h 144350"/>
                <a:gd name="connsiteX8" fmla="*/ 23105 w 128717"/>
                <a:gd name="connsiteY8" fmla="*/ 76574 h 144350"/>
                <a:gd name="connsiteX9" fmla="*/ 128717 w 128717"/>
                <a:gd name="connsiteY9" fmla="*/ 76574 h 144350"/>
                <a:gd name="connsiteX10" fmla="*/ 23909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79" y="0"/>
                    <a:pt x="65698" y="0"/>
                  </a:cubicBezTo>
                  <a:cubicBezTo>
                    <a:pt x="27123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95" y="144350"/>
                    <a:pt x="67841" y="144350"/>
                  </a:cubicBezTo>
                  <a:cubicBezTo>
                    <a:pt x="99786" y="144350"/>
                    <a:pt x="122556" y="129689"/>
                    <a:pt x="127646" y="101698"/>
                  </a:cubicBezTo>
                  <a:lnTo>
                    <a:pt x="105412" y="101698"/>
                  </a:lnTo>
                  <a:cubicBezTo>
                    <a:pt x="102465" y="117959"/>
                    <a:pt x="90142" y="125957"/>
                    <a:pt x="68109" y="125957"/>
                  </a:cubicBezTo>
                  <a:cubicBezTo>
                    <a:pt x="39178" y="125957"/>
                    <a:pt x="24176" y="108629"/>
                    <a:pt x="23105" y="76574"/>
                  </a:cubicBezTo>
                  <a:lnTo>
                    <a:pt x="128717" y="76574"/>
                  </a:lnTo>
                  <a:close/>
                  <a:moveTo>
                    <a:pt x="23909" y="58713"/>
                  </a:moveTo>
                  <a:cubicBezTo>
                    <a:pt x="27927" y="33922"/>
                    <a:pt x="42928" y="18727"/>
                    <a:pt x="65698" y="18727"/>
                  </a:cubicBezTo>
                  <a:cubicBezTo>
                    <a:pt x="88468" y="18727"/>
                    <a:pt x="103804" y="30190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008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9">
    <p:bg>
      <p:bgPr>
        <a:solidFill>
          <a:srgbClr val="151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" t="5255" r="-82" b="12098"/>
          <a:stretch/>
        </p:blipFill>
        <p:spPr>
          <a:xfrm>
            <a:off x="1" y="130628"/>
            <a:ext cx="12192000" cy="67273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753AC6-94A6-5BDD-EBA3-0259BF6D20A8}"/>
              </a:ext>
            </a:extLst>
          </p:cNvPr>
          <p:cNvSpPr/>
          <p:nvPr userDrawn="1"/>
        </p:nvSpPr>
        <p:spPr>
          <a:xfrm>
            <a:off x="0" y="0"/>
            <a:ext cx="7965440" cy="6858000"/>
          </a:xfrm>
          <a:prstGeom prst="rect">
            <a:avLst/>
          </a:prstGeom>
          <a:gradFill>
            <a:gsLst>
              <a:gs pos="0">
                <a:srgbClr val="151617"/>
              </a:gs>
              <a:gs pos="100000">
                <a:srgbClr val="151617">
                  <a:alpha val="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87FCC9-62E3-4248-AC13-629A60BED709}"/>
              </a:ext>
            </a:extLst>
          </p:cNvPr>
          <p:cNvSpPr/>
          <p:nvPr userDrawn="1"/>
        </p:nvSpPr>
        <p:spPr>
          <a:xfrm>
            <a:off x="0" y="0"/>
            <a:ext cx="12192000" cy="1187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CBF490-E118-1FF7-1D67-DDFB91E3B7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3151" y="3477190"/>
            <a:ext cx="5789478" cy="185652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76E3FB6-47FB-FEB1-85D7-32AE0840F7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3151" y="5425793"/>
            <a:ext cx="5789478" cy="9699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Presenter Name | Date</a:t>
            </a:r>
          </a:p>
        </p:txBody>
      </p:sp>
      <p:grpSp>
        <p:nvGrpSpPr>
          <p:cNvPr id="12" name="Graphic 11">
            <a:extLst>
              <a:ext uri="{FF2B5EF4-FFF2-40B4-BE49-F238E27FC236}">
                <a16:creationId xmlns:a16="http://schemas.microsoft.com/office/drawing/2014/main" id="{F456D826-10CA-1E16-ED1A-A2D3DAC7D8BF}"/>
              </a:ext>
            </a:extLst>
          </p:cNvPr>
          <p:cNvGrpSpPr/>
          <p:nvPr userDrawn="1"/>
        </p:nvGrpSpPr>
        <p:grpSpPr>
          <a:xfrm>
            <a:off x="682139" y="732212"/>
            <a:ext cx="4267938" cy="1157274"/>
            <a:chOff x="466296" y="500169"/>
            <a:chExt cx="2888378" cy="783199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ECDABF5-D967-1289-0EEB-1DE999311AB6}"/>
                </a:ext>
              </a:extLst>
            </p:cNvPr>
            <p:cNvSpPr/>
            <p:nvPr/>
          </p:nvSpPr>
          <p:spPr>
            <a:xfrm>
              <a:off x="674116" y="500169"/>
              <a:ext cx="134527" cy="354810"/>
            </a:xfrm>
            <a:custGeom>
              <a:avLst/>
              <a:gdLst>
                <a:gd name="connsiteX0" fmla="*/ 77013 w 134527"/>
                <a:gd name="connsiteY0" fmla="*/ 16128 h 354810"/>
                <a:gd name="connsiteX1" fmla="*/ 67235 w 134527"/>
                <a:gd name="connsiteY1" fmla="*/ 0 h 354810"/>
                <a:gd name="connsiteX2" fmla="*/ 57524 w 134527"/>
                <a:gd name="connsiteY2" fmla="*/ 16128 h 354810"/>
                <a:gd name="connsiteX3" fmla="*/ 16605 w 134527"/>
                <a:gd name="connsiteY3" fmla="*/ 254112 h 354810"/>
                <a:gd name="connsiteX4" fmla="*/ 67235 w 134527"/>
                <a:gd name="connsiteY4" fmla="*/ 354811 h 354810"/>
                <a:gd name="connsiteX5" fmla="*/ 117932 w 134527"/>
                <a:gd name="connsiteY5" fmla="*/ 254112 h 354810"/>
                <a:gd name="connsiteX6" fmla="*/ 77013 w 134527"/>
                <a:gd name="connsiteY6" fmla="*/ 16128 h 35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527" h="354810">
                  <a:moveTo>
                    <a:pt x="77013" y="16128"/>
                  </a:moveTo>
                  <a:cubicBezTo>
                    <a:pt x="74736" y="12462"/>
                    <a:pt x="67235" y="0"/>
                    <a:pt x="67235" y="0"/>
                  </a:cubicBezTo>
                  <a:cubicBezTo>
                    <a:pt x="67235" y="0"/>
                    <a:pt x="60136" y="12462"/>
                    <a:pt x="57524" y="16128"/>
                  </a:cubicBezTo>
                  <a:cubicBezTo>
                    <a:pt x="31540" y="58380"/>
                    <a:pt x="-29202" y="157212"/>
                    <a:pt x="16605" y="254112"/>
                  </a:cubicBezTo>
                  <a:cubicBezTo>
                    <a:pt x="52502" y="330086"/>
                    <a:pt x="67235" y="354811"/>
                    <a:pt x="67235" y="354811"/>
                  </a:cubicBezTo>
                  <a:cubicBezTo>
                    <a:pt x="67235" y="354811"/>
                    <a:pt x="81969" y="330086"/>
                    <a:pt x="117932" y="254112"/>
                  </a:cubicBezTo>
                  <a:cubicBezTo>
                    <a:pt x="163740" y="157212"/>
                    <a:pt x="102930" y="58380"/>
                    <a:pt x="77013" y="16128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6089EEC-341B-5E31-157C-F3AEA8BFF571}"/>
                </a:ext>
              </a:extLst>
            </p:cNvPr>
            <p:cNvSpPr/>
            <p:nvPr/>
          </p:nvSpPr>
          <p:spPr>
            <a:xfrm>
              <a:off x="466296" y="708030"/>
              <a:ext cx="550178" cy="575338"/>
            </a:xfrm>
            <a:custGeom>
              <a:avLst/>
              <a:gdLst>
                <a:gd name="connsiteX0" fmla="*/ 416966 w 550178"/>
                <a:gd name="connsiteY0" fmla="*/ 67110 h 575338"/>
                <a:gd name="connsiteX1" fmla="*/ 416966 w 550178"/>
                <a:gd name="connsiteY1" fmla="*/ 0 h 575338"/>
                <a:gd name="connsiteX2" fmla="*/ 317247 w 550178"/>
                <a:gd name="connsiteY2" fmla="*/ 144683 h 575338"/>
                <a:gd name="connsiteX3" fmla="*/ 290459 w 550178"/>
                <a:gd name="connsiteY3" fmla="*/ 247448 h 575338"/>
                <a:gd name="connsiteX4" fmla="*/ 290459 w 550178"/>
                <a:gd name="connsiteY4" fmla="*/ 420721 h 575338"/>
                <a:gd name="connsiteX5" fmla="*/ 370355 w 550178"/>
                <a:gd name="connsiteY5" fmla="*/ 313025 h 575338"/>
                <a:gd name="connsiteX6" fmla="*/ 417234 w 550178"/>
                <a:gd name="connsiteY6" fmla="*/ 149415 h 575338"/>
                <a:gd name="connsiteX7" fmla="*/ 417234 w 550178"/>
                <a:gd name="connsiteY7" fmla="*/ 110029 h 575338"/>
                <a:gd name="connsiteX8" fmla="*/ 467878 w 550178"/>
                <a:gd name="connsiteY8" fmla="*/ 442795 h 575338"/>
                <a:gd name="connsiteX9" fmla="*/ 133480 w 550178"/>
                <a:gd name="connsiteY9" fmla="*/ 493192 h 575338"/>
                <a:gd name="connsiteX10" fmla="*/ 82836 w 550178"/>
                <a:gd name="connsiteY10" fmla="*/ 160426 h 575338"/>
                <a:gd name="connsiteX11" fmla="*/ 133480 w 550178"/>
                <a:gd name="connsiteY11" fmla="*/ 110029 h 575338"/>
                <a:gd name="connsiteX12" fmla="*/ 133480 w 550178"/>
                <a:gd name="connsiteY12" fmla="*/ 149415 h 575338"/>
                <a:gd name="connsiteX13" fmla="*/ 180359 w 550178"/>
                <a:gd name="connsiteY13" fmla="*/ 313025 h 575338"/>
                <a:gd name="connsiteX14" fmla="*/ 259384 w 550178"/>
                <a:gd name="connsiteY14" fmla="*/ 420388 h 575338"/>
                <a:gd name="connsiteX15" fmla="*/ 259384 w 550178"/>
                <a:gd name="connsiteY15" fmla="*/ 247448 h 575338"/>
                <a:gd name="connsiteX16" fmla="*/ 232931 w 550178"/>
                <a:gd name="connsiteY16" fmla="*/ 144683 h 575338"/>
                <a:gd name="connsiteX17" fmla="*/ 133212 w 550178"/>
                <a:gd name="connsiteY17" fmla="*/ 0 h 575338"/>
                <a:gd name="connsiteX18" fmla="*/ 133212 w 550178"/>
                <a:gd name="connsiteY18" fmla="*/ 67110 h 575338"/>
                <a:gd name="connsiteX19" fmla="*/ 39457 w 550178"/>
                <a:gd name="connsiteY19" fmla="*/ 442776 h 575338"/>
                <a:gd name="connsiteX20" fmla="*/ 416966 w 550178"/>
                <a:gd name="connsiteY20" fmla="*/ 536073 h 575338"/>
                <a:gd name="connsiteX21" fmla="*/ 510721 w 550178"/>
                <a:gd name="connsiteY21" fmla="*/ 160407 h 575338"/>
                <a:gd name="connsiteX22" fmla="*/ 416966 w 550178"/>
                <a:gd name="connsiteY22" fmla="*/ 67110 h 57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0178" h="575338">
                  <a:moveTo>
                    <a:pt x="416966" y="67110"/>
                  </a:moveTo>
                  <a:lnTo>
                    <a:pt x="416966" y="0"/>
                  </a:lnTo>
                  <a:lnTo>
                    <a:pt x="317247" y="144683"/>
                  </a:lnTo>
                  <a:cubicBezTo>
                    <a:pt x="308072" y="158012"/>
                    <a:pt x="290459" y="179405"/>
                    <a:pt x="290459" y="247448"/>
                  </a:cubicBezTo>
                  <a:lnTo>
                    <a:pt x="290459" y="420721"/>
                  </a:lnTo>
                  <a:lnTo>
                    <a:pt x="370355" y="313025"/>
                  </a:lnTo>
                  <a:cubicBezTo>
                    <a:pt x="423931" y="248114"/>
                    <a:pt x="416095" y="171274"/>
                    <a:pt x="417234" y="149415"/>
                  </a:cubicBezTo>
                  <a:lnTo>
                    <a:pt x="417234" y="110029"/>
                  </a:lnTo>
                  <a:cubicBezTo>
                    <a:pt x="523561" y="188003"/>
                    <a:pt x="546235" y="336987"/>
                    <a:pt x="467878" y="442795"/>
                  </a:cubicBezTo>
                  <a:cubicBezTo>
                    <a:pt x="389522" y="548602"/>
                    <a:pt x="239806" y="571166"/>
                    <a:pt x="133480" y="493192"/>
                  </a:cubicBezTo>
                  <a:cubicBezTo>
                    <a:pt x="27153" y="415218"/>
                    <a:pt x="4479" y="266233"/>
                    <a:pt x="82836" y="160426"/>
                  </a:cubicBezTo>
                  <a:cubicBezTo>
                    <a:pt x="97079" y="141192"/>
                    <a:pt x="114152" y="124203"/>
                    <a:pt x="133480" y="110029"/>
                  </a:cubicBezTo>
                  <a:lnTo>
                    <a:pt x="133480" y="149415"/>
                  </a:lnTo>
                  <a:cubicBezTo>
                    <a:pt x="134351" y="171274"/>
                    <a:pt x="126314" y="248114"/>
                    <a:pt x="180359" y="313025"/>
                  </a:cubicBezTo>
                  <a:lnTo>
                    <a:pt x="259384" y="420388"/>
                  </a:lnTo>
                  <a:lnTo>
                    <a:pt x="259384" y="247448"/>
                  </a:lnTo>
                  <a:cubicBezTo>
                    <a:pt x="259384" y="179405"/>
                    <a:pt x="242106" y="158279"/>
                    <a:pt x="232931" y="144683"/>
                  </a:cubicBezTo>
                  <a:lnTo>
                    <a:pt x="133212" y="0"/>
                  </a:lnTo>
                  <a:lnTo>
                    <a:pt x="133212" y="67110"/>
                  </a:lnTo>
                  <a:cubicBezTo>
                    <a:pt x="3076" y="145084"/>
                    <a:pt x="-38899" y="313276"/>
                    <a:pt x="39457" y="442776"/>
                  </a:cubicBezTo>
                  <a:cubicBezTo>
                    <a:pt x="117814" y="572277"/>
                    <a:pt x="286830" y="614047"/>
                    <a:pt x="416966" y="536073"/>
                  </a:cubicBezTo>
                  <a:cubicBezTo>
                    <a:pt x="547102" y="458099"/>
                    <a:pt x="589077" y="289908"/>
                    <a:pt x="510721" y="160407"/>
                  </a:cubicBezTo>
                  <a:cubicBezTo>
                    <a:pt x="487582" y="122166"/>
                    <a:pt x="455395" y="90136"/>
                    <a:pt x="416966" y="67110"/>
                  </a:cubicBezTo>
                  <a:close/>
                </a:path>
              </a:pathLst>
            </a:custGeom>
            <a:solidFill>
              <a:srgbClr val="FF8A04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63111D5-5DD8-24B7-C365-77CD97441E02}"/>
                </a:ext>
              </a:extLst>
            </p:cNvPr>
            <p:cNvSpPr/>
            <p:nvPr/>
          </p:nvSpPr>
          <p:spPr>
            <a:xfrm>
              <a:off x="1181883" y="1075703"/>
              <a:ext cx="137825" cy="144350"/>
            </a:xfrm>
            <a:custGeom>
              <a:avLst/>
              <a:gdLst>
                <a:gd name="connsiteX0" fmla="*/ 68913 w 137825"/>
                <a:gd name="connsiteY0" fmla="*/ 0 h 144350"/>
                <a:gd name="connsiteX1" fmla="*/ 0 w 137825"/>
                <a:gd name="connsiteY1" fmla="*/ 71242 h 144350"/>
                <a:gd name="connsiteX2" fmla="*/ 0 w 137825"/>
                <a:gd name="connsiteY2" fmla="*/ 73375 h 144350"/>
                <a:gd name="connsiteX3" fmla="*/ 68645 w 137825"/>
                <a:gd name="connsiteY3" fmla="*/ 144350 h 144350"/>
                <a:gd name="connsiteX4" fmla="*/ 137825 w 137825"/>
                <a:gd name="connsiteY4" fmla="*/ 73108 h 144350"/>
                <a:gd name="connsiteX5" fmla="*/ 137825 w 137825"/>
                <a:gd name="connsiteY5" fmla="*/ 70909 h 144350"/>
                <a:gd name="connsiteX6" fmla="*/ 68913 w 137825"/>
                <a:gd name="connsiteY6" fmla="*/ 0 h 144350"/>
                <a:gd name="connsiteX7" fmla="*/ 114788 w 137825"/>
                <a:gd name="connsiteY7" fmla="*/ 73308 h 144350"/>
                <a:gd name="connsiteX8" fmla="*/ 68913 w 137825"/>
                <a:gd name="connsiteY8" fmla="*/ 125890 h 144350"/>
                <a:gd name="connsiteX9" fmla="*/ 23105 w 137825"/>
                <a:gd name="connsiteY9" fmla="*/ 73308 h 144350"/>
                <a:gd name="connsiteX10" fmla="*/ 23105 w 137825"/>
                <a:gd name="connsiteY10" fmla="*/ 71175 h 144350"/>
                <a:gd name="connsiteX11" fmla="*/ 68913 w 137825"/>
                <a:gd name="connsiteY11" fmla="*/ 18394 h 144350"/>
                <a:gd name="connsiteX12" fmla="*/ 114788 w 137825"/>
                <a:gd name="connsiteY12" fmla="*/ 71709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825" h="144350">
                  <a:moveTo>
                    <a:pt x="68913" y="0"/>
                  </a:moveTo>
                  <a:cubicBezTo>
                    <a:pt x="29266" y="0"/>
                    <a:pt x="0" y="29390"/>
                    <a:pt x="0" y="71242"/>
                  </a:cubicBezTo>
                  <a:lnTo>
                    <a:pt x="0" y="73375"/>
                  </a:lnTo>
                  <a:cubicBezTo>
                    <a:pt x="0" y="114227"/>
                    <a:pt x="28730" y="144350"/>
                    <a:pt x="68645" y="144350"/>
                  </a:cubicBezTo>
                  <a:cubicBezTo>
                    <a:pt x="108559" y="144350"/>
                    <a:pt x="137825" y="115294"/>
                    <a:pt x="137825" y="73108"/>
                  </a:cubicBezTo>
                  <a:lnTo>
                    <a:pt x="137825" y="70909"/>
                  </a:lnTo>
                  <a:cubicBezTo>
                    <a:pt x="137825" y="29123"/>
                    <a:pt x="108626" y="0"/>
                    <a:pt x="68913" y="0"/>
                  </a:cubicBezTo>
                  <a:close/>
                  <a:moveTo>
                    <a:pt x="114788" y="73308"/>
                  </a:moveTo>
                  <a:cubicBezTo>
                    <a:pt x="114788" y="104830"/>
                    <a:pt x="97107" y="125890"/>
                    <a:pt x="68913" y="125890"/>
                  </a:cubicBezTo>
                  <a:cubicBezTo>
                    <a:pt x="40718" y="125890"/>
                    <a:pt x="23105" y="105364"/>
                    <a:pt x="23105" y="73308"/>
                  </a:cubicBezTo>
                  <a:lnTo>
                    <a:pt x="23105" y="71175"/>
                  </a:lnTo>
                  <a:cubicBezTo>
                    <a:pt x="23105" y="39186"/>
                    <a:pt x="40785" y="18394"/>
                    <a:pt x="68913" y="18394"/>
                  </a:cubicBezTo>
                  <a:cubicBezTo>
                    <a:pt x="97040" y="18394"/>
                    <a:pt x="114788" y="39186"/>
                    <a:pt x="114788" y="7170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3DA2A90-8918-61F5-9209-9A5EDA0C9633}"/>
                </a:ext>
              </a:extLst>
            </p:cNvPr>
            <p:cNvSpPr/>
            <p:nvPr/>
          </p:nvSpPr>
          <p:spPr>
            <a:xfrm>
              <a:off x="1333371" y="1010641"/>
              <a:ext cx="78556" cy="207079"/>
            </a:xfrm>
            <a:custGeom>
              <a:avLst/>
              <a:gdLst>
                <a:gd name="connsiteX0" fmla="*/ 62751 w 78556"/>
                <a:gd name="connsiteY0" fmla="*/ 18411 h 207079"/>
                <a:gd name="connsiteX1" fmla="*/ 78556 w 78556"/>
                <a:gd name="connsiteY1" fmla="*/ 21344 h 207079"/>
                <a:gd name="connsiteX2" fmla="*/ 78556 w 78556"/>
                <a:gd name="connsiteY2" fmla="*/ 2683 h 207079"/>
                <a:gd name="connsiteX3" fmla="*/ 61948 w 78556"/>
                <a:gd name="connsiteY3" fmla="*/ 18 h 207079"/>
                <a:gd name="connsiteX4" fmla="*/ 20091 w 78556"/>
                <a:gd name="connsiteY4" fmla="*/ 44869 h 207079"/>
                <a:gd name="connsiteX5" fmla="*/ 20091 w 78556"/>
                <a:gd name="connsiteY5" fmla="*/ 68327 h 207079"/>
                <a:gd name="connsiteX6" fmla="*/ 0 w 78556"/>
                <a:gd name="connsiteY6" fmla="*/ 68327 h 207079"/>
                <a:gd name="connsiteX7" fmla="*/ 0 w 78556"/>
                <a:gd name="connsiteY7" fmla="*/ 85655 h 207079"/>
                <a:gd name="connsiteX8" fmla="*/ 20091 w 78556"/>
                <a:gd name="connsiteY8" fmla="*/ 85655 h 207079"/>
                <a:gd name="connsiteX9" fmla="*/ 20091 w 78556"/>
                <a:gd name="connsiteY9" fmla="*/ 189752 h 207079"/>
                <a:gd name="connsiteX10" fmla="*/ 536 w 78556"/>
                <a:gd name="connsiteY10" fmla="*/ 189752 h 207079"/>
                <a:gd name="connsiteX11" fmla="*/ 536 w 78556"/>
                <a:gd name="connsiteY11" fmla="*/ 207079 h 207079"/>
                <a:gd name="connsiteX12" fmla="*/ 67506 w 78556"/>
                <a:gd name="connsiteY12" fmla="*/ 207079 h 207079"/>
                <a:gd name="connsiteX13" fmla="*/ 67506 w 78556"/>
                <a:gd name="connsiteY13" fmla="*/ 189752 h 207079"/>
                <a:gd name="connsiteX14" fmla="*/ 42258 w 78556"/>
                <a:gd name="connsiteY14" fmla="*/ 189752 h 207079"/>
                <a:gd name="connsiteX15" fmla="*/ 42258 w 78556"/>
                <a:gd name="connsiteY15" fmla="*/ 85588 h 207079"/>
                <a:gd name="connsiteX16" fmla="*/ 76614 w 78556"/>
                <a:gd name="connsiteY16" fmla="*/ 85588 h 207079"/>
                <a:gd name="connsiteX17" fmla="*/ 76614 w 78556"/>
                <a:gd name="connsiteY17" fmla="*/ 68261 h 207079"/>
                <a:gd name="connsiteX18" fmla="*/ 42258 w 78556"/>
                <a:gd name="connsiteY18" fmla="*/ 68261 h 207079"/>
                <a:gd name="connsiteX19" fmla="*/ 42258 w 78556"/>
                <a:gd name="connsiteY19" fmla="*/ 42670 h 207079"/>
                <a:gd name="connsiteX20" fmla="*/ 62751 w 78556"/>
                <a:gd name="connsiteY20" fmla="*/ 18411 h 2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8556" h="207079">
                  <a:moveTo>
                    <a:pt x="62751" y="18411"/>
                  </a:moveTo>
                  <a:cubicBezTo>
                    <a:pt x="68168" y="18277"/>
                    <a:pt x="73552" y="19276"/>
                    <a:pt x="78556" y="21344"/>
                  </a:cubicBezTo>
                  <a:lnTo>
                    <a:pt x="78556" y="2683"/>
                  </a:lnTo>
                  <a:cubicBezTo>
                    <a:pt x="73238" y="764"/>
                    <a:pt x="67603" y="-140"/>
                    <a:pt x="61948" y="18"/>
                  </a:cubicBezTo>
                  <a:cubicBezTo>
                    <a:pt x="34021" y="18"/>
                    <a:pt x="20091" y="16279"/>
                    <a:pt x="20091" y="44869"/>
                  </a:cubicBezTo>
                  <a:lnTo>
                    <a:pt x="20091" y="68327"/>
                  </a:lnTo>
                  <a:lnTo>
                    <a:pt x="0" y="68327"/>
                  </a:lnTo>
                  <a:lnTo>
                    <a:pt x="0" y="85655"/>
                  </a:lnTo>
                  <a:lnTo>
                    <a:pt x="20091" y="85655"/>
                  </a:lnTo>
                  <a:lnTo>
                    <a:pt x="20091" y="189752"/>
                  </a:lnTo>
                  <a:lnTo>
                    <a:pt x="536" y="189752"/>
                  </a:lnTo>
                  <a:lnTo>
                    <a:pt x="536" y="207079"/>
                  </a:lnTo>
                  <a:lnTo>
                    <a:pt x="67506" y="207079"/>
                  </a:lnTo>
                  <a:lnTo>
                    <a:pt x="67506" y="189752"/>
                  </a:lnTo>
                  <a:lnTo>
                    <a:pt x="42258" y="189752"/>
                  </a:lnTo>
                  <a:lnTo>
                    <a:pt x="42258" y="85588"/>
                  </a:lnTo>
                  <a:lnTo>
                    <a:pt x="76614" y="85588"/>
                  </a:lnTo>
                  <a:lnTo>
                    <a:pt x="76614" y="68261"/>
                  </a:lnTo>
                  <a:lnTo>
                    <a:pt x="42258" y="68261"/>
                  </a:lnTo>
                  <a:lnTo>
                    <a:pt x="42258" y="42670"/>
                  </a:lnTo>
                  <a:cubicBezTo>
                    <a:pt x="42325" y="28008"/>
                    <a:pt x="47951" y="18411"/>
                    <a:pt x="62751" y="1841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F1C4EB3-5BBE-9E72-D01E-175A74F5B64F}"/>
                </a:ext>
              </a:extLst>
            </p:cNvPr>
            <p:cNvSpPr/>
            <p:nvPr/>
          </p:nvSpPr>
          <p:spPr>
            <a:xfrm>
              <a:off x="1697155" y="1075623"/>
              <a:ext cx="236874" cy="142030"/>
            </a:xfrm>
            <a:custGeom>
              <a:avLst/>
              <a:gdLst>
                <a:gd name="connsiteX0" fmla="*/ 217252 w 236874"/>
                <a:gd name="connsiteY0" fmla="*/ 124703 h 142030"/>
                <a:gd name="connsiteX1" fmla="*/ 217252 w 236874"/>
                <a:gd name="connsiteY1" fmla="*/ 55594 h 142030"/>
                <a:gd name="connsiteX2" fmla="*/ 170842 w 236874"/>
                <a:gd name="connsiteY2" fmla="*/ 80 h 142030"/>
                <a:gd name="connsiteX3" fmla="*/ 124431 w 236874"/>
                <a:gd name="connsiteY3" fmla="*/ 28403 h 142030"/>
                <a:gd name="connsiteX4" fmla="*/ 83445 w 236874"/>
                <a:gd name="connsiteY4" fmla="*/ 80 h 142030"/>
                <a:gd name="connsiteX5" fmla="*/ 42392 w 236874"/>
                <a:gd name="connsiteY5" fmla="*/ 25471 h 142030"/>
                <a:gd name="connsiteX6" fmla="*/ 42392 w 236874"/>
                <a:gd name="connsiteY6" fmla="*/ 3279 h 142030"/>
                <a:gd name="connsiteX7" fmla="*/ 0 w 236874"/>
                <a:gd name="connsiteY7" fmla="*/ 3279 h 142030"/>
                <a:gd name="connsiteX8" fmla="*/ 0 w 236874"/>
                <a:gd name="connsiteY8" fmla="*/ 20606 h 142030"/>
                <a:gd name="connsiteX9" fmla="*/ 20091 w 236874"/>
                <a:gd name="connsiteY9" fmla="*/ 20606 h 142030"/>
                <a:gd name="connsiteX10" fmla="*/ 20091 w 236874"/>
                <a:gd name="connsiteY10" fmla="*/ 124703 h 142030"/>
                <a:gd name="connsiteX11" fmla="*/ 469 w 236874"/>
                <a:gd name="connsiteY11" fmla="*/ 124703 h 142030"/>
                <a:gd name="connsiteX12" fmla="*/ 469 w 236874"/>
                <a:gd name="connsiteY12" fmla="*/ 142031 h 142030"/>
                <a:gd name="connsiteX13" fmla="*/ 62417 w 236874"/>
                <a:gd name="connsiteY13" fmla="*/ 142031 h 142030"/>
                <a:gd name="connsiteX14" fmla="*/ 62417 w 236874"/>
                <a:gd name="connsiteY14" fmla="*/ 124703 h 142030"/>
                <a:gd name="connsiteX15" fmla="*/ 42325 w 236874"/>
                <a:gd name="connsiteY15" fmla="*/ 124703 h 142030"/>
                <a:gd name="connsiteX16" fmla="*/ 42325 w 236874"/>
                <a:gd name="connsiteY16" fmla="*/ 56660 h 142030"/>
                <a:gd name="connsiteX17" fmla="*/ 75184 w 236874"/>
                <a:gd name="connsiteY17" fmla="*/ 19398 h 142030"/>
                <a:gd name="connsiteX18" fmla="*/ 78556 w 236874"/>
                <a:gd name="connsiteY18" fmla="*/ 19340 h 142030"/>
                <a:gd name="connsiteX19" fmla="*/ 107488 w 236874"/>
                <a:gd name="connsiteY19" fmla="*/ 53995 h 142030"/>
                <a:gd name="connsiteX20" fmla="*/ 107488 w 236874"/>
                <a:gd name="connsiteY20" fmla="*/ 124703 h 142030"/>
                <a:gd name="connsiteX21" fmla="*/ 87397 w 236874"/>
                <a:gd name="connsiteY21" fmla="*/ 124703 h 142030"/>
                <a:gd name="connsiteX22" fmla="*/ 87397 w 236874"/>
                <a:gd name="connsiteY22" fmla="*/ 142031 h 142030"/>
                <a:gd name="connsiteX23" fmla="*/ 149880 w 236874"/>
                <a:gd name="connsiteY23" fmla="*/ 142031 h 142030"/>
                <a:gd name="connsiteX24" fmla="*/ 149880 w 236874"/>
                <a:gd name="connsiteY24" fmla="*/ 124703 h 142030"/>
                <a:gd name="connsiteX25" fmla="*/ 129789 w 236874"/>
                <a:gd name="connsiteY25" fmla="*/ 124703 h 142030"/>
                <a:gd name="connsiteX26" fmla="*/ 129789 w 236874"/>
                <a:gd name="connsiteY26" fmla="*/ 56660 h 142030"/>
                <a:gd name="connsiteX27" fmla="*/ 162647 w 236874"/>
                <a:gd name="connsiteY27" fmla="*/ 19398 h 142030"/>
                <a:gd name="connsiteX28" fmla="*/ 166020 w 236874"/>
                <a:gd name="connsiteY28" fmla="*/ 19340 h 142030"/>
                <a:gd name="connsiteX29" fmla="*/ 195018 w 236874"/>
                <a:gd name="connsiteY29" fmla="*/ 53995 h 142030"/>
                <a:gd name="connsiteX30" fmla="*/ 195018 w 236874"/>
                <a:gd name="connsiteY30" fmla="*/ 124703 h 142030"/>
                <a:gd name="connsiteX31" fmla="*/ 174927 w 236874"/>
                <a:gd name="connsiteY31" fmla="*/ 124703 h 142030"/>
                <a:gd name="connsiteX32" fmla="*/ 174927 w 236874"/>
                <a:gd name="connsiteY32" fmla="*/ 142031 h 142030"/>
                <a:gd name="connsiteX33" fmla="*/ 236875 w 236874"/>
                <a:gd name="connsiteY33" fmla="*/ 142031 h 142030"/>
                <a:gd name="connsiteX34" fmla="*/ 236875 w 236874"/>
                <a:gd name="connsiteY34" fmla="*/ 124703 h 14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36874" h="142030">
                  <a:moveTo>
                    <a:pt x="217252" y="124703"/>
                  </a:moveTo>
                  <a:lnTo>
                    <a:pt x="217252" y="55594"/>
                  </a:lnTo>
                  <a:cubicBezTo>
                    <a:pt x="217252" y="15008"/>
                    <a:pt x="195822" y="80"/>
                    <a:pt x="170842" y="80"/>
                  </a:cubicBezTo>
                  <a:cubicBezTo>
                    <a:pt x="151216" y="-37"/>
                    <a:pt x="133224" y="10943"/>
                    <a:pt x="124431" y="28403"/>
                  </a:cubicBezTo>
                  <a:cubicBezTo>
                    <a:pt x="119029" y="10642"/>
                    <a:pt x="102057" y="-1087"/>
                    <a:pt x="83445" y="80"/>
                  </a:cubicBezTo>
                  <a:cubicBezTo>
                    <a:pt x="65852" y="-525"/>
                    <a:pt x="49635" y="9505"/>
                    <a:pt x="42392" y="25471"/>
                  </a:cubicBezTo>
                  <a:lnTo>
                    <a:pt x="42392" y="3279"/>
                  </a:lnTo>
                  <a:lnTo>
                    <a:pt x="0" y="3279"/>
                  </a:lnTo>
                  <a:lnTo>
                    <a:pt x="0" y="20606"/>
                  </a:lnTo>
                  <a:lnTo>
                    <a:pt x="20091" y="20606"/>
                  </a:lnTo>
                  <a:lnTo>
                    <a:pt x="20091" y="124703"/>
                  </a:lnTo>
                  <a:lnTo>
                    <a:pt x="469" y="124703"/>
                  </a:lnTo>
                  <a:lnTo>
                    <a:pt x="469" y="142031"/>
                  </a:lnTo>
                  <a:lnTo>
                    <a:pt x="62417" y="142031"/>
                  </a:lnTo>
                  <a:lnTo>
                    <a:pt x="62417" y="124703"/>
                  </a:lnTo>
                  <a:lnTo>
                    <a:pt x="42325" y="124703"/>
                  </a:lnTo>
                  <a:lnTo>
                    <a:pt x="42325" y="56660"/>
                  </a:lnTo>
                  <a:cubicBezTo>
                    <a:pt x="41059" y="37341"/>
                    <a:pt x="55770" y="20658"/>
                    <a:pt x="75184" y="19398"/>
                  </a:cubicBezTo>
                  <a:cubicBezTo>
                    <a:pt x="76306" y="19325"/>
                    <a:pt x="77432" y="19306"/>
                    <a:pt x="78556" y="19340"/>
                  </a:cubicBezTo>
                  <a:cubicBezTo>
                    <a:pt x="97844" y="19340"/>
                    <a:pt x="107488" y="29470"/>
                    <a:pt x="107488" y="53995"/>
                  </a:cubicBezTo>
                  <a:lnTo>
                    <a:pt x="107488" y="124703"/>
                  </a:lnTo>
                  <a:lnTo>
                    <a:pt x="87397" y="124703"/>
                  </a:lnTo>
                  <a:lnTo>
                    <a:pt x="87397" y="142031"/>
                  </a:lnTo>
                  <a:lnTo>
                    <a:pt x="149880" y="142031"/>
                  </a:lnTo>
                  <a:lnTo>
                    <a:pt x="149880" y="124703"/>
                  </a:lnTo>
                  <a:lnTo>
                    <a:pt x="129789" y="124703"/>
                  </a:lnTo>
                  <a:lnTo>
                    <a:pt x="129789" y="56660"/>
                  </a:lnTo>
                  <a:cubicBezTo>
                    <a:pt x="128522" y="37341"/>
                    <a:pt x="143233" y="20658"/>
                    <a:pt x="162647" y="19398"/>
                  </a:cubicBezTo>
                  <a:cubicBezTo>
                    <a:pt x="163770" y="19325"/>
                    <a:pt x="164895" y="19306"/>
                    <a:pt x="166020" y="19340"/>
                  </a:cubicBezTo>
                  <a:cubicBezTo>
                    <a:pt x="185307" y="19340"/>
                    <a:pt x="195018" y="29470"/>
                    <a:pt x="195018" y="53995"/>
                  </a:cubicBezTo>
                  <a:lnTo>
                    <a:pt x="195018" y="124703"/>
                  </a:lnTo>
                  <a:lnTo>
                    <a:pt x="174927" y="124703"/>
                  </a:lnTo>
                  <a:lnTo>
                    <a:pt x="174927" y="142031"/>
                  </a:lnTo>
                  <a:lnTo>
                    <a:pt x="236875" y="142031"/>
                  </a:lnTo>
                  <a:lnTo>
                    <a:pt x="236875" y="12470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E78D29B-78F8-3D29-494F-7E988D55F80B}"/>
                </a:ext>
              </a:extLst>
            </p:cNvPr>
            <p:cNvSpPr/>
            <p:nvPr/>
          </p:nvSpPr>
          <p:spPr>
            <a:xfrm>
              <a:off x="1477625" y="1027053"/>
              <a:ext cx="202116" cy="190600"/>
            </a:xfrm>
            <a:custGeom>
              <a:avLst/>
              <a:gdLst>
                <a:gd name="connsiteX0" fmla="*/ 183432 w 202116"/>
                <a:gd name="connsiteY0" fmla="*/ 173273 h 190600"/>
                <a:gd name="connsiteX1" fmla="*/ 116931 w 202116"/>
                <a:gd name="connsiteY1" fmla="*/ 0 h 190600"/>
                <a:gd name="connsiteX2" fmla="*/ 85789 w 202116"/>
                <a:gd name="connsiteY2" fmla="*/ 0 h 190600"/>
                <a:gd name="connsiteX3" fmla="*/ 18283 w 202116"/>
                <a:gd name="connsiteY3" fmla="*/ 173273 h 190600"/>
                <a:gd name="connsiteX4" fmla="*/ 0 w 202116"/>
                <a:gd name="connsiteY4" fmla="*/ 173273 h 190600"/>
                <a:gd name="connsiteX5" fmla="*/ 0 w 202116"/>
                <a:gd name="connsiteY5" fmla="*/ 190601 h 190600"/>
                <a:gd name="connsiteX6" fmla="*/ 61680 w 202116"/>
                <a:gd name="connsiteY6" fmla="*/ 190601 h 190600"/>
                <a:gd name="connsiteX7" fmla="*/ 61680 w 202116"/>
                <a:gd name="connsiteY7" fmla="*/ 173273 h 190600"/>
                <a:gd name="connsiteX8" fmla="*/ 40182 w 202116"/>
                <a:gd name="connsiteY8" fmla="*/ 173273 h 190600"/>
                <a:gd name="connsiteX9" fmla="*/ 58465 w 202116"/>
                <a:gd name="connsiteY9" fmla="*/ 125223 h 190600"/>
                <a:gd name="connsiteX10" fmla="*/ 141977 w 202116"/>
                <a:gd name="connsiteY10" fmla="*/ 125223 h 190600"/>
                <a:gd name="connsiteX11" fmla="*/ 160260 w 202116"/>
                <a:gd name="connsiteY11" fmla="*/ 173273 h 190600"/>
                <a:gd name="connsiteX12" fmla="*/ 139366 w 202116"/>
                <a:gd name="connsiteY12" fmla="*/ 173273 h 190600"/>
                <a:gd name="connsiteX13" fmla="*/ 139366 w 202116"/>
                <a:gd name="connsiteY13" fmla="*/ 190601 h 190600"/>
                <a:gd name="connsiteX14" fmla="*/ 202117 w 202116"/>
                <a:gd name="connsiteY14" fmla="*/ 190601 h 190600"/>
                <a:gd name="connsiteX15" fmla="*/ 202117 w 202116"/>
                <a:gd name="connsiteY15" fmla="*/ 173273 h 190600"/>
                <a:gd name="connsiteX16" fmla="*/ 65497 w 202116"/>
                <a:gd name="connsiteY16" fmla="*/ 107363 h 190600"/>
                <a:gd name="connsiteX17" fmla="*/ 99786 w 202116"/>
                <a:gd name="connsiteY17" fmla="*/ 19060 h 190600"/>
                <a:gd name="connsiteX18" fmla="*/ 100858 w 202116"/>
                <a:gd name="connsiteY18" fmla="*/ 19060 h 190600"/>
                <a:gd name="connsiteX19" fmla="*/ 135080 w 202116"/>
                <a:gd name="connsiteY19" fmla="*/ 107363 h 1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2116" h="190600">
                  <a:moveTo>
                    <a:pt x="183432" y="173273"/>
                  </a:moveTo>
                  <a:lnTo>
                    <a:pt x="116931" y="0"/>
                  </a:lnTo>
                  <a:lnTo>
                    <a:pt x="85789" y="0"/>
                  </a:lnTo>
                  <a:lnTo>
                    <a:pt x="18283" y="173273"/>
                  </a:lnTo>
                  <a:lnTo>
                    <a:pt x="0" y="173273"/>
                  </a:lnTo>
                  <a:lnTo>
                    <a:pt x="0" y="190601"/>
                  </a:lnTo>
                  <a:lnTo>
                    <a:pt x="61680" y="190601"/>
                  </a:lnTo>
                  <a:lnTo>
                    <a:pt x="61680" y="173273"/>
                  </a:lnTo>
                  <a:lnTo>
                    <a:pt x="40182" y="173273"/>
                  </a:lnTo>
                  <a:lnTo>
                    <a:pt x="58465" y="125223"/>
                  </a:lnTo>
                  <a:lnTo>
                    <a:pt x="141977" y="125223"/>
                  </a:lnTo>
                  <a:lnTo>
                    <a:pt x="160260" y="173273"/>
                  </a:lnTo>
                  <a:lnTo>
                    <a:pt x="139366" y="173273"/>
                  </a:lnTo>
                  <a:lnTo>
                    <a:pt x="139366" y="190601"/>
                  </a:lnTo>
                  <a:lnTo>
                    <a:pt x="202117" y="190601"/>
                  </a:lnTo>
                  <a:lnTo>
                    <a:pt x="202117" y="173273"/>
                  </a:lnTo>
                  <a:close/>
                  <a:moveTo>
                    <a:pt x="65497" y="107363"/>
                  </a:moveTo>
                  <a:lnTo>
                    <a:pt x="99786" y="19060"/>
                  </a:lnTo>
                  <a:lnTo>
                    <a:pt x="100858" y="19060"/>
                  </a:lnTo>
                  <a:lnTo>
                    <a:pt x="135080" y="107363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F4EDC70-CDD4-5930-CBF9-069976DA3F0E}"/>
                </a:ext>
              </a:extLst>
            </p:cNvPr>
            <p:cNvSpPr/>
            <p:nvPr/>
          </p:nvSpPr>
          <p:spPr>
            <a:xfrm>
              <a:off x="1175521" y="757080"/>
              <a:ext cx="170172" cy="196265"/>
            </a:xfrm>
            <a:custGeom>
              <a:avLst/>
              <a:gdLst>
                <a:gd name="connsiteX0" fmla="*/ 148072 w 170172"/>
                <a:gd name="connsiteY0" fmla="*/ 130488 h 196265"/>
                <a:gd name="connsiteX1" fmla="*/ 90142 w 170172"/>
                <a:gd name="connsiteY1" fmla="*/ 177139 h 196265"/>
                <a:gd name="connsiteX2" fmla="*/ 24176 w 170172"/>
                <a:gd name="connsiteY2" fmla="*/ 99232 h 196265"/>
                <a:gd name="connsiteX3" fmla="*/ 24176 w 170172"/>
                <a:gd name="connsiteY3" fmla="*/ 97100 h 196265"/>
                <a:gd name="connsiteX4" fmla="*/ 90410 w 170172"/>
                <a:gd name="connsiteY4" fmla="*/ 18394 h 196265"/>
                <a:gd name="connsiteX5" fmla="*/ 147268 w 170172"/>
                <a:gd name="connsiteY5" fmla="*/ 62378 h 196265"/>
                <a:gd name="connsiteX6" fmla="*/ 166824 w 170172"/>
                <a:gd name="connsiteY6" fmla="*/ 62378 h 196265"/>
                <a:gd name="connsiteX7" fmla="*/ 166824 w 170172"/>
                <a:gd name="connsiteY7" fmla="*/ 3732 h 196265"/>
                <a:gd name="connsiteX8" fmla="*/ 145929 w 170172"/>
                <a:gd name="connsiteY8" fmla="*/ 3732 h 196265"/>
                <a:gd name="connsiteX9" fmla="*/ 145929 w 170172"/>
                <a:gd name="connsiteY9" fmla="*/ 25658 h 196265"/>
                <a:gd name="connsiteX10" fmla="*/ 90946 w 170172"/>
                <a:gd name="connsiteY10" fmla="*/ 0 h 196265"/>
                <a:gd name="connsiteX11" fmla="*/ 0 w 170172"/>
                <a:gd name="connsiteY11" fmla="*/ 97433 h 196265"/>
                <a:gd name="connsiteX12" fmla="*/ 0 w 170172"/>
                <a:gd name="connsiteY12" fmla="*/ 99566 h 196265"/>
                <a:gd name="connsiteX13" fmla="*/ 89807 w 170172"/>
                <a:gd name="connsiteY13" fmla="*/ 196266 h 196265"/>
                <a:gd name="connsiteX14" fmla="*/ 170172 w 170172"/>
                <a:gd name="connsiteY14" fmla="*/ 130622 h 19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172" h="196265">
                  <a:moveTo>
                    <a:pt x="148072" y="130488"/>
                  </a:moveTo>
                  <a:cubicBezTo>
                    <a:pt x="142982" y="161744"/>
                    <a:pt x="121284" y="177139"/>
                    <a:pt x="90142" y="177139"/>
                  </a:cubicBezTo>
                  <a:cubicBezTo>
                    <a:pt x="48822" y="177139"/>
                    <a:pt x="24176" y="147816"/>
                    <a:pt x="24176" y="99232"/>
                  </a:cubicBezTo>
                  <a:lnTo>
                    <a:pt x="24176" y="97100"/>
                  </a:lnTo>
                  <a:cubicBezTo>
                    <a:pt x="24176" y="49050"/>
                    <a:pt x="50965" y="18394"/>
                    <a:pt x="90410" y="18394"/>
                  </a:cubicBezTo>
                  <a:cubicBezTo>
                    <a:pt x="119609" y="18394"/>
                    <a:pt x="139500" y="30656"/>
                    <a:pt x="147268" y="62378"/>
                  </a:cubicBezTo>
                  <a:lnTo>
                    <a:pt x="166824" y="62378"/>
                  </a:lnTo>
                  <a:lnTo>
                    <a:pt x="166824" y="3732"/>
                  </a:lnTo>
                  <a:lnTo>
                    <a:pt x="145929" y="3732"/>
                  </a:lnTo>
                  <a:lnTo>
                    <a:pt x="145929" y="25658"/>
                  </a:lnTo>
                  <a:cubicBezTo>
                    <a:pt x="136017" y="7797"/>
                    <a:pt x="115323" y="0"/>
                    <a:pt x="90946" y="0"/>
                  </a:cubicBezTo>
                  <a:cubicBezTo>
                    <a:pt x="38374" y="0"/>
                    <a:pt x="0" y="40853"/>
                    <a:pt x="0" y="97433"/>
                  </a:cubicBezTo>
                  <a:lnTo>
                    <a:pt x="0" y="99566"/>
                  </a:lnTo>
                  <a:cubicBezTo>
                    <a:pt x="201" y="158279"/>
                    <a:pt x="34222" y="196266"/>
                    <a:pt x="89807" y="196266"/>
                  </a:cubicBezTo>
                  <a:cubicBezTo>
                    <a:pt x="132669" y="196266"/>
                    <a:pt x="163475" y="174673"/>
                    <a:pt x="170172" y="13062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46A7DA0-383F-A902-7D54-0540A3AF8B96}"/>
                </a:ext>
              </a:extLst>
            </p:cNvPr>
            <p:cNvSpPr/>
            <p:nvPr/>
          </p:nvSpPr>
          <p:spPr>
            <a:xfrm>
              <a:off x="1363775" y="811994"/>
              <a:ext cx="153094" cy="141220"/>
            </a:xfrm>
            <a:custGeom>
              <a:avLst/>
              <a:gdLst>
                <a:gd name="connsiteX0" fmla="*/ 133204 w 153094"/>
                <a:gd name="connsiteY0" fmla="*/ 121358 h 141220"/>
                <a:gd name="connsiteX1" fmla="*/ 133204 w 153094"/>
                <a:gd name="connsiteY1" fmla="*/ 67 h 141220"/>
                <a:gd name="connsiteX2" fmla="*/ 91348 w 153094"/>
                <a:gd name="connsiteY2" fmla="*/ 67 h 141220"/>
                <a:gd name="connsiteX3" fmla="*/ 91348 w 153094"/>
                <a:gd name="connsiteY3" fmla="*/ 17394 h 141220"/>
                <a:gd name="connsiteX4" fmla="*/ 110903 w 153094"/>
                <a:gd name="connsiteY4" fmla="*/ 17394 h 141220"/>
                <a:gd name="connsiteX5" fmla="*/ 110903 w 153094"/>
                <a:gd name="connsiteY5" fmla="*/ 83638 h 141220"/>
                <a:gd name="connsiteX6" fmla="*/ 76828 w 153094"/>
                <a:gd name="connsiteY6" fmla="*/ 121969 h 141220"/>
                <a:gd name="connsiteX7" fmla="*/ 73668 w 153094"/>
                <a:gd name="connsiteY7" fmla="*/ 122024 h 141220"/>
                <a:gd name="connsiteX8" fmla="*/ 41723 w 153094"/>
                <a:gd name="connsiteY8" fmla="*/ 86637 h 141220"/>
                <a:gd name="connsiteX9" fmla="*/ 41723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238 w 153094"/>
                <a:gd name="connsiteY15" fmla="*/ 115360 h 141220"/>
                <a:gd name="connsiteX16" fmla="*/ 111238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204" y="121358"/>
                  </a:moveTo>
                  <a:lnTo>
                    <a:pt x="133204" y="67"/>
                  </a:lnTo>
                  <a:lnTo>
                    <a:pt x="91348" y="67"/>
                  </a:lnTo>
                  <a:lnTo>
                    <a:pt x="91348" y="17394"/>
                  </a:lnTo>
                  <a:lnTo>
                    <a:pt x="110903" y="17394"/>
                  </a:lnTo>
                  <a:lnTo>
                    <a:pt x="110903" y="83638"/>
                  </a:lnTo>
                  <a:cubicBezTo>
                    <a:pt x="112130" y="103586"/>
                    <a:pt x="96875" y="120748"/>
                    <a:pt x="76828" y="121969"/>
                  </a:cubicBezTo>
                  <a:cubicBezTo>
                    <a:pt x="75776" y="122033"/>
                    <a:pt x="74721" y="122052"/>
                    <a:pt x="73668" y="122024"/>
                  </a:cubicBezTo>
                  <a:cubicBezTo>
                    <a:pt x="52237" y="122024"/>
                    <a:pt x="41723" y="111362"/>
                    <a:pt x="41723" y="86637"/>
                  </a:cubicBezTo>
                  <a:lnTo>
                    <a:pt x="41723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647" y="141218"/>
                    <a:pt x="67841" y="141218"/>
                  </a:cubicBezTo>
                  <a:cubicBezTo>
                    <a:pt x="86045" y="141416"/>
                    <a:pt x="102817" y="131422"/>
                    <a:pt x="111238" y="115360"/>
                  </a:cubicBezTo>
                  <a:lnTo>
                    <a:pt x="111238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56D6169-68FD-D68D-79F1-42196DD9ED9F}"/>
                </a:ext>
              </a:extLst>
            </p:cNvPr>
            <p:cNvSpPr/>
            <p:nvPr/>
          </p:nvSpPr>
          <p:spPr>
            <a:xfrm>
              <a:off x="2972474" y="811994"/>
              <a:ext cx="153094" cy="141220"/>
            </a:xfrm>
            <a:custGeom>
              <a:avLst/>
              <a:gdLst>
                <a:gd name="connsiteX0" fmla="*/ 133539 w 153094"/>
                <a:gd name="connsiteY0" fmla="*/ 121358 h 141220"/>
                <a:gd name="connsiteX1" fmla="*/ 133539 w 153094"/>
                <a:gd name="connsiteY1" fmla="*/ 67 h 141220"/>
                <a:gd name="connsiteX2" fmla="*/ 91750 w 153094"/>
                <a:gd name="connsiteY2" fmla="*/ 67 h 141220"/>
                <a:gd name="connsiteX3" fmla="*/ 91750 w 153094"/>
                <a:gd name="connsiteY3" fmla="*/ 17394 h 141220"/>
                <a:gd name="connsiteX4" fmla="*/ 111305 w 153094"/>
                <a:gd name="connsiteY4" fmla="*/ 17394 h 141220"/>
                <a:gd name="connsiteX5" fmla="*/ 111305 w 153094"/>
                <a:gd name="connsiteY5" fmla="*/ 83638 h 141220"/>
                <a:gd name="connsiteX6" fmla="*/ 77241 w 153094"/>
                <a:gd name="connsiteY6" fmla="*/ 121978 h 141220"/>
                <a:gd name="connsiteX7" fmla="*/ 73735 w 153094"/>
                <a:gd name="connsiteY7" fmla="*/ 122024 h 141220"/>
                <a:gd name="connsiteX8" fmla="*/ 41857 w 153094"/>
                <a:gd name="connsiteY8" fmla="*/ 86637 h 141220"/>
                <a:gd name="connsiteX9" fmla="*/ 41857 w 153094"/>
                <a:gd name="connsiteY9" fmla="*/ 0 h 141220"/>
                <a:gd name="connsiteX10" fmla="*/ 0 w 153094"/>
                <a:gd name="connsiteY10" fmla="*/ 0 h 141220"/>
                <a:gd name="connsiteX11" fmla="*/ 0 w 153094"/>
                <a:gd name="connsiteY11" fmla="*/ 17327 h 141220"/>
                <a:gd name="connsiteX12" fmla="*/ 19555 w 153094"/>
                <a:gd name="connsiteY12" fmla="*/ 17327 h 141220"/>
                <a:gd name="connsiteX13" fmla="*/ 19555 w 153094"/>
                <a:gd name="connsiteY13" fmla="*/ 86037 h 141220"/>
                <a:gd name="connsiteX14" fmla="*/ 67841 w 153094"/>
                <a:gd name="connsiteY14" fmla="*/ 141218 h 141220"/>
                <a:gd name="connsiteX15" fmla="*/ 111305 w 153094"/>
                <a:gd name="connsiteY15" fmla="*/ 115360 h 141220"/>
                <a:gd name="connsiteX16" fmla="*/ 111305 w 153094"/>
                <a:gd name="connsiteY16" fmla="*/ 138819 h 141220"/>
                <a:gd name="connsiteX17" fmla="*/ 153095 w 153094"/>
                <a:gd name="connsiteY17" fmla="*/ 138819 h 141220"/>
                <a:gd name="connsiteX18" fmla="*/ 153095 w 153094"/>
                <a:gd name="connsiteY18" fmla="*/ 121358 h 14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094" h="141220">
                  <a:moveTo>
                    <a:pt x="133539" y="121358"/>
                  </a:moveTo>
                  <a:lnTo>
                    <a:pt x="133539" y="67"/>
                  </a:lnTo>
                  <a:lnTo>
                    <a:pt x="91750" y="67"/>
                  </a:lnTo>
                  <a:lnTo>
                    <a:pt x="91750" y="17394"/>
                  </a:lnTo>
                  <a:lnTo>
                    <a:pt x="111305" y="17394"/>
                  </a:lnTo>
                  <a:lnTo>
                    <a:pt x="111305" y="83638"/>
                  </a:lnTo>
                  <a:cubicBezTo>
                    <a:pt x="112538" y="103586"/>
                    <a:pt x="97287" y="120752"/>
                    <a:pt x="77241" y="121978"/>
                  </a:cubicBezTo>
                  <a:cubicBezTo>
                    <a:pt x="76074" y="122050"/>
                    <a:pt x="74903" y="122065"/>
                    <a:pt x="73735" y="122024"/>
                  </a:cubicBezTo>
                  <a:cubicBezTo>
                    <a:pt x="52304" y="122024"/>
                    <a:pt x="41857" y="111362"/>
                    <a:pt x="41857" y="86637"/>
                  </a:cubicBezTo>
                  <a:lnTo>
                    <a:pt x="41857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9555" y="17327"/>
                  </a:lnTo>
                  <a:lnTo>
                    <a:pt x="19555" y="86037"/>
                  </a:lnTo>
                  <a:cubicBezTo>
                    <a:pt x="19555" y="126023"/>
                    <a:pt x="39981" y="141218"/>
                    <a:pt x="67841" y="141218"/>
                  </a:cubicBezTo>
                  <a:cubicBezTo>
                    <a:pt x="86061" y="141410"/>
                    <a:pt x="102850" y="131421"/>
                    <a:pt x="111305" y="115360"/>
                  </a:cubicBezTo>
                  <a:lnTo>
                    <a:pt x="111305" y="138819"/>
                  </a:lnTo>
                  <a:lnTo>
                    <a:pt x="153095" y="138819"/>
                  </a:lnTo>
                  <a:lnTo>
                    <a:pt x="153095" y="121358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189BD9C-AE9E-965F-9D0C-136B662D29CC}"/>
                </a:ext>
              </a:extLst>
            </p:cNvPr>
            <p:cNvSpPr/>
            <p:nvPr/>
          </p:nvSpPr>
          <p:spPr>
            <a:xfrm>
              <a:off x="1533613" y="743484"/>
              <a:ext cx="62215" cy="207395"/>
            </a:xfrm>
            <a:custGeom>
              <a:avLst/>
              <a:gdLst>
                <a:gd name="connsiteX0" fmla="*/ 42593 w 62215"/>
                <a:gd name="connsiteY0" fmla="*/ 190001 h 207395"/>
                <a:gd name="connsiteX1" fmla="*/ 42593 w 62215"/>
                <a:gd name="connsiteY1" fmla="*/ 0 h 207395"/>
                <a:gd name="connsiteX2" fmla="*/ 0 w 62215"/>
                <a:gd name="connsiteY2" fmla="*/ 0 h 207395"/>
                <a:gd name="connsiteX3" fmla="*/ 0 w 62215"/>
                <a:gd name="connsiteY3" fmla="*/ 17394 h 207395"/>
                <a:gd name="connsiteX4" fmla="*/ 20091 w 62215"/>
                <a:gd name="connsiteY4" fmla="*/ 17394 h 207395"/>
                <a:gd name="connsiteX5" fmla="*/ 20091 w 62215"/>
                <a:gd name="connsiteY5" fmla="*/ 190001 h 207395"/>
                <a:gd name="connsiteX6" fmla="*/ 536 w 62215"/>
                <a:gd name="connsiteY6" fmla="*/ 190001 h 207395"/>
                <a:gd name="connsiteX7" fmla="*/ 536 w 62215"/>
                <a:gd name="connsiteY7" fmla="*/ 207395 h 207395"/>
                <a:gd name="connsiteX8" fmla="*/ 62216 w 62215"/>
                <a:gd name="connsiteY8" fmla="*/ 207395 h 207395"/>
                <a:gd name="connsiteX9" fmla="*/ 62216 w 62215"/>
                <a:gd name="connsiteY9" fmla="*/ 190001 h 207395"/>
                <a:gd name="connsiteX10" fmla="*/ 42593 w 62215"/>
                <a:gd name="connsiteY10" fmla="*/ 190001 h 207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215" h="207395">
                  <a:moveTo>
                    <a:pt x="42593" y="190001"/>
                  </a:moveTo>
                  <a:lnTo>
                    <a:pt x="42593" y="0"/>
                  </a:lnTo>
                  <a:lnTo>
                    <a:pt x="0" y="0"/>
                  </a:lnTo>
                  <a:lnTo>
                    <a:pt x="0" y="17394"/>
                  </a:lnTo>
                  <a:lnTo>
                    <a:pt x="20091" y="17394"/>
                  </a:lnTo>
                  <a:lnTo>
                    <a:pt x="20091" y="190001"/>
                  </a:lnTo>
                  <a:lnTo>
                    <a:pt x="536" y="190001"/>
                  </a:lnTo>
                  <a:lnTo>
                    <a:pt x="536" y="207395"/>
                  </a:lnTo>
                  <a:lnTo>
                    <a:pt x="62216" y="207395"/>
                  </a:lnTo>
                  <a:lnTo>
                    <a:pt x="62216" y="190001"/>
                  </a:lnTo>
                  <a:lnTo>
                    <a:pt x="42593" y="190001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EF2C667-B69F-3ED9-055E-776ADB42A764}"/>
                </a:ext>
              </a:extLst>
            </p:cNvPr>
            <p:cNvSpPr/>
            <p:nvPr/>
          </p:nvSpPr>
          <p:spPr>
            <a:xfrm>
              <a:off x="1615451" y="812061"/>
              <a:ext cx="62483" cy="138818"/>
            </a:xfrm>
            <a:custGeom>
              <a:avLst/>
              <a:gdLst>
                <a:gd name="connsiteX0" fmla="*/ 42325 w 62483"/>
                <a:gd name="connsiteY0" fmla="*/ 121425 h 138818"/>
                <a:gd name="connsiteX1" fmla="*/ 42325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091 w 62483"/>
                <a:gd name="connsiteY4" fmla="*/ 17327 h 138818"/>
                <a:gd name="connsiteX5" fmla="*/ 20091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25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312E69A-9CCD-F3C4-3FE5-ACB5583B7BBF}"/>
                </a:ext>
              </a:extLst>
            </p:cNvPr>
            <p:cNvSpPr/>
            <p:nvPr/>
          </p:nvSpPr>
          <p:spPr>
            <a:xfrm>
              <a:off x="1630184" y="752280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0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4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CF43719-BA12-7683-09C2-E235C59A6807}"/>
                </a:ext>
              </a:extLst>
            </p:cNvPr>
            <p:cNvSpPr/>
            <p:nvPr/>
          </p:nvSpPr>
          <p:spPr>
            <a:xfrm>
              <a:off x="1694543" y="808853"/>
              <a:ext cx="154768" cy="141826"/>
            </a:xfrm>
            <a:custGeom>
              <a:avLst/>
              <a:gdLst>
                <a:gd name="connsiteX0" fmla="*/ 135147 w 154768"/>
                <a:gd name="connsiteY0" fmla="*/ 124499 h 141826"/>
                <a:gd name="connsiteX1" fmla="*/ 135147 w 154768"/>
                <a:gd name="connsiteY1" fmla="*/ 55256 h 141826"/>
                <a:gd name="connsiteX2" fmla="*/ 86325 w 154768"/>
                <a:gd name="connsiteY2" fmla="*/ 8 h 141826"/>
                <a:gd name="connsiteX3" fmla="*/ 42392 w 154768"/>
                <a:gd name="connsiteY3" fmla="*/ 25933 h 141826"/>
                <a:gd name="connsiteX4" fmla="*/ 42392 w 154768"/>
                <a:gd name="connsiteY4" fmla="*/ 3207 h 141826"/>
                <a:gd name="connsiteX5" fmla="*/ 0 w 154768"/>
                <a:gd name="connsiteY5" fmla="*/ 3207 h 141826"/>
                <a:gd name="connsiteX6" fmla="*/ 0 w 154768"/>
                <a:gd name="connsiteY6" fmla="*/ 20535 h 141826"/>
                <a:gd name="connsiteX7" fmla="*/ 20091 w 154768"/>
                <a:gd name="connsiteY7" fmla="*/ 20535 h 141826"/>
                <a:gd name="connsiteX8" fmla="*/ 20091 w 154768"/>
                <a:gd name="connsiteY8" fmla="*/ 124499 h 141826"/>
                <a:gd name="connsiteX9" fmla="*/ 536 w 154768"/>
                <a:gd name="connsiteY9" fmla="*/ 124499 h 141826"/>
                <a:gd name="connsiteX10" fmla="*/ 536 w 154768"/>
                <a:gd name="connsiteY10" fmla="*/ 141826 h 141826"/>
                <a:gd name="connsiteX11" fmla="*/ 62484 w 154768"/>
                <a:gd name="connsiteY11" fmla="*/ 141826 h 141826"/>
                <a:gd name="connsiteX12" fmla="*/ 62484 w 154768"/>
                <a:gd name="connsiteY12" fmla="*/ 124499 h 141826"/>
                <a:gd name="connsiteX13" fmla="*/ 42392 w 154768"/>
                <a:gd name="connsiteY13" fmla="*/ 124499 h 141826"/>
                <a:gd name="connsiteX14" fmla="*/ 42392 w 154768"/>
                <a:gd name="connsiteY14" fmla="*/ 56855 h 141826"/>
                <a:gd name="connsiteX15" fmla="*/ 77142 w 154768"/>
                <a:gd name="connsiteY15" fmla="*/ 19257 h 141826"/>
                <a:gd name="connsiteX16" fmla="*/ 80432 w 154768"/>
                <a:gd name="connsiteY16" fmla="*/ 19268 h 141826"/>
                <a:gd name="connsiteX17" fmla="*/ 112912 w 154768"/>
                <a:gd name="connsiteY17" fmla="*/ 53657 h 141826"/>
                <a:gd name="connsiteX18" fmla="*/ 112912 w 154768"/>
                <a:gd name="connsiteY18" fmla="*/ 124499 h 141826"/>
                <a:gd name="connsiteX19" fmla="*/ 92821 w 154768"/>
                <a:gd name="connsiteY19" fmla="*/ 124499 h 141826"/>
                <a:gd name="connsiteX20" fmla="*/ 92821 w 154768"/>
                <a:gd name="connsiteY20" fmla="*/ 141826 h 141826"/>
                <a:gd name="connsiteX21" fmla="*/ 154769 w 154768"/>
                <a:gd name="connsiteY21" fmla="*/ 141826 h 141826"/>
                <a:gd name="connsiteX22" fmla="*/ 154769 w 154768"/>
                <a:gd name="connsiteY22" fmla="*/ 124499 h 14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68" h="141826">
                  <a:moveTo>
                    <a:pt x="135147" y="124499"/>
                  </a:moveTo>
                  <a:lnTo>
                    <a:pt x="135147" y="55256"/>
                  </a:lnTo>
                  <a:cubicBezTo>
                    <a:pt x="135147" y="15270"/>
                    <a:pt x="114520" y="8"/>
                    <a:pt x="86325" y="8"/>
                  </a:cubicBezTo>
                  <a:cubicBezTo>
                    <a:pt x="67927" y="-332"/>
                    <a:pt x="50917" y="9705"/>
                    <a:pt x="42392" y="25933"/>
                  </a:cubicBezTo>
                  <a:lnTo>
                    <a:pt x="42392" y="3207"/>
                  </a:lnTo>
                  <a:lnTo>
                    <a:pt x="0" y="3207"/>
                  </a:lnTo>
                  <a:lnTo>
                    <a:pt x="0" y="20535"/>
                  </a:lnTo>
                  <a:lnTo>
                    <a:pt x="20091" y="20535"/>
                  </a:lnTo>
                  <a:lnTo>
                    <a:pt x="20091" y="124499"/>
                  </a:lnTo>
                  <a:lnTo>
                    <a:pt x="536" y="124499"/>
                  </a:lnTo>
                  <a:lnTo>
                    <a:pt x="536" y="141826"/>
                  </a:lnTo>
                  <a:lnTo>
                    <a:pt x="62484" y="141826"/>
                  </a:lnTo>
                  <a:lnTo>
                    <a:pt x="62484" y="124499"/>
                  </a:lnTo>
                  <a:lnTo>
                    <a:pt x="42392" y="124499"/>
                  </a:lnTo>
                  <a:lnTo>
                    <a:pt x="42392" y="56855"/>
                  </a:lnTo>
                  <a:cubicBezTo>
                    <a:pt x="41555" y="36924"/>
                    <a:pt x="57113" y="20090"/>
                    <a:pt x="77142" y="19257"/>
                  </a:cubicBezTo>
                  <a:cubicBezTo>
                    <a:pt x="78238" y="19211"/>
                    <a:pt x="79336" y="19215"/>
                    <a:pt x="80432" y="19268"/>
                  </a:cubicBezTo>
                  <a:cubicBezTo>
                    <a:pt x="102130" y="19268"/>
                    <a:pt x="112912" y="30198"/>
                    <a:pt x="112912" y="53657"/>
                  </a:cubicBezTo>
                  <a:lnTo>
                    <a:pt x="112912" y="124499"/>
                  </a:lnTo>
                  <a:lnTo>
                    <a:pt x="92821" y="124499"/>
                  </a:lnTo>
                  <a:lnTo>
                    <a:pt x="92821" y="141826"/>
                  </a:lnTo>
                  <a:lnTo>
                    <a:pt x="154769" y="141826"/>
                  </a:lnTo>
                  <a:lnTo>
                    <a:pt x="154769" y="124499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DBB6987F-B1C8-D421-4933-7D15F77AEA31}"/>
                </a:ext>
              </a:extLst>
            </p:cNvPr>
            <p:cNvSpPr/>
            <p:nvPr/>
          </p:nvSpPr>
          <p:spPr>
            <a:xfrm>
              <a:off x="1861768" y="808862"/>
              <a:ext cx="129788" cy="141950"/>
            </a:xfrm>
            <a:custGeom>
              <a:avLst/>
              <a:gdLst>
                <a:gd name="connsiteX0" fmla="*/ 111037 w 129788"/>
                <a:gd name="connsiteY0" fmla="*/ 124490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490 h 141950"/>
                <a:gd name="connsiteX15" fmla="*/ 88736 w 129788"/>
                <a:gd name="connsiteY15" fmla="*/ 93035 h 141950"/>
                <a:gd name="connsiteX16" fmla="*/ 47750 w 129788"/>
                <a:gd name="connsiteY16" fmla="*/ 126356 h 141950"/>
                <a:gd name="connsiteX17" fmla="*/ 22234 w 129788"/>
                <a:gd name="connsiteY17" fmla="*/ 102898 h 141950"/>
                <a:gd name="connsiteX18" fmla="*/ 69984 w 129788"/>
                <a:gd name="connsiteY18" fmla="*/ 75374 h 141950"/>
                <a:gd name="connsiteX19" fmla="*/ 88736 w 129788"/>
                <a:gd name="connsiteY19" fmla="*/ 75374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490"/>
                  </a:moveTo>
                  <a:lnTo>
                    <a:pt x="111037" y="49916"/>
                  </a:lnTo>
                  <a:cubicBezTo>
                    <a:pt x="111037" y="9597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249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552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490"/>
                  </a:lnTo>
                  <a:close/>
                  <a:moveTo>
                    <a:pt x="88736" y="93035"/>
                  </a:moveTo>
                  <a:cubicBezTo>
                    <a:pt x="88736" y="114360"/>
                    <a:pt x="70520" y="126356"/>
                    <a:pt x="47750" y="126356"/>
                  </a:cubicBezTo>
                  <a:cubicBezTo>
                    <a:pt x="28663" y="126356"/>
                    <a:pt x="22234" y="115693"/>
                    <a:pt x="22234" y="102898"/>
                  </a:cubicBezTo>
                  <a:cubicBezTo>
                    <a:pt x="22234" y="82905"/>
                    <a:pt x="42325" y="75374"/>
                    <a:pt x="69984" y="75374"/>
                  </a:cubicBezTo>
                  <a:lnTo>
                    <a:pt x="88736" y="75374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D4CD874-A385-6F7F-BD8F-3AA55BB90453}"/>
                </a:ext>
              </a:extLst>
            </p:cNvPr>
            <p:cNvSpPr/>
            <p:nvPr/>
          </p:nvSpPr>
          <p:spPr>
            <a:xfrm>
              <a:off x="2008500" y="808862"/>
              <a:ext cx="92754" cy="141817"/>
            </a:xfrm>
            <a:custGeom>
              <a:avLst/>
              <a:gdLst>
                <a:gd name="connsiteX0" fmla="*/ 92754 w 92754"/>
                <a:gd name="connsiteY0" fmla="*/ 21926 h 141817"/>
                <a:gd name="connsiteX1" fmla="*/ 92754 w 92754"/>
                <a:gd name="connsiteY1" fmla="*/ 0 h 141817"/>
                <a:gd name="connsiteX2" fmla="*/ 42325 w 92754"/>
                <a:gd name="connsiteY2" fmla="*/ 29123 h 141817"/>
                <a:gd name="connsiteX3" fmla="*/ 42325 w 92754"/>
                <a:gd name="connsiteY3" fmla="*/ 3199 h 141817"/>
                <a:gd name="connsiteX4" fmla="*/ 0 w 92754"/>
                <a:gd name="connsiteY4" fmla="*/ 3199 h 141817"/>
                <a:gd name="connsiteX5" fmla="*/ 0 w 92754"/>
                <a:gd name="connsiteY5" fmla="*/ 20526 h 141817"/>
                <a:gd name="connsiteX6" fmla="*/ 20091 w 92754"/>
                <a:gd name="connsiteY6" fmla="*/ 20526 h 141817"/>
                <a:gd name="connsiteX7" fmla="*/ 20091 w 92754"/>
                <a:gd name="connsiteY7" fmla="*/ 124490 h 141817"/>
                <a:gd name="connsiteX8" fmla="*/ 536 w 92754"/>
                <a:gd name="connsiteY8" fmla="*/ 124490 h 141817"/>
                <a:gd name="connsiteX9" fmla="*/ 536 w 92754"/>
                <a:gd name="connsiteY9" fmla="*/ 141818 h 141817"/>
                <a:gd name="connsiteX10" fmla="*/ 63823 w 92754"/>
                <a:gd name="connsiteY10" fmla="*/ 141818 h 141817"/>
                <a:gd name="connsiteX11" fmla="*/ 63823 w 92754"/>
                <a:gd name="connsiteY11" fmla="*/ 124490 h 141817"/>
                <a:gd name="connsiteX12" fmla="*/ 42325 w 92754"/>
                <a:gd name="connsiteY12" fmla="*/ 124490 h 141817"/>
                <a:gd name="connsiteX13" fmla="*/ 42325 w 92754"/>
                <a:gd name="connsiteY13" fmla="*/ 65377 h 141817"/>
                <a:gd name="connsiteX14" fmla="*/ 92754 w 92754"/>
                <a:gd name="connsiteY14" fmla="*/ 21926 h 14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754" h="141817">
                  <a:moveTo>
                    <a:pt x="92754" y="21926"/>
                  </a:moveTo>
                  <a:lnTo>
                    <a:pt x="92754" y="0"/>
                  </a:lnTo>
                  <a:cubicBezTo>
                    <a:pt x="63823" y="0"/>
                    <a:pt x="48755" y="14395"/>
                    <a:pt x="42325" y="29123"/>
                  </a:cubicBezTo>
                  <a:lnTo>
                    <a:pt x="42325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490"/>
                  </a:lnTo>
                  <a:lnTo>
                    <a:pt x="536" y="124490"/>
                  </a:lnTo>
                  <a:lnTo>
                    <a:pt x="536" y="141818"/>
                  </a:lnTo>
                  <a:lnTo>
                    <a:pt x="63823" y="141818"/>
                  </a:lnTo>
                  <a:lnTo>
                    <a:pt x="63823" y="124490"/>
                  </a:lnTo>
                  <a:lnTo>
                    <a:pt x="42325" y="124490"/>
                  </a:lnTo>
                  <a:lnTo>
                    <a:pt x="42325" y="65377"/>
                  </a:lnTo>
                  <a:cubicBezTo>
                    <a:pt x="42325" y="31189"/>
                    <a:pt x="62216" y="21926"/>
                    <a:pt x="92754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F05F5DC-7075-158D-52C1-50E3AF12CFA3}"/>
                </a:ext>
              </a:extLst>
            </p:cNvPr>
            <p:cNvSpPr/>
            <p:nvPr/>
          </p:nvSpPr>
          <p:spPr>
            <a:xfrm>
              <a:off x="2323999" y="760878"/>
              <a:ext cx="71591" cy="190001"/>
            </a:xfrm>
            <a:custGeom>
              <a:avLst/>
              <a:gdLst>
                <a:gd name="connsiteX0" fmla="*/ 71591 w 71591"/>
                <a:gd name="connsiteY0" fmla="*/ 17327 h 190001"/>
                <a:gd name="connsiteX1" fmla="*/ 71591 w 71591"/>
                <a:gd name="connsiteY1" fmla="*/ 0 h 190001"/>
                <a:gd name="connsiteX2" fmla="*/ 0 w 71591"/>
                <a:gd name="connsiteY2" fmla="*/ 0 h 190001"/>
                <a:gd name="connsiteX3" fmla="*/ 0 w 71591"/>
                <a:gd name="connsiteY3" fmla="*/ 17327 h 190001"/>
                <a:gd name="connsiteX4" fmla="*/ 24176 w 71591"/>
                <a:gd name="connsiteY4" fmla="*/ 17327 h 190001"/>
                <a:gd name="connsiteX5" fmla="*/ 24176 w 71591"/>
                <a:gd name="connsiteY5" fmla="*/ 172607 h 190001"/>
                <a:gd name="connsiteX6" fmla="*/ 0 w 71591"/>
                <a:gd name="connsiteY6" fmla="*/ 172607 h 190001"/>
                <a:gd name="connsiteX7" fmla="*/ 0 w 71591"/>
                <a:gd name="connsiteY7" fmla="*/ 190001 h 190001"/>
                <a:gd name="connsiteX8" fmla="*/ 71591 w 71591"/>
                <a:gd name="connsiteY8" fmla="*/ 190001 h 190001"/>
                <a:gd name="connsiteX9" fmla="*/ 71591 w 71591"/>
                <a:gd name="connsiteY9" fmla="*/ 172607 h 190001"/>
                <a:gd name="connsiteX10" fmla="*/ 47482 w 71591"/>
                <a:gd name="connsiteY10" fmla="*/ 172607 h 190001"/>
                <a:gd name="connsiteX11" fmla="*/ 47482 w 71591"/>
                <a:gd name="connsiteY11" fmla="*/ 17327 h 190001"/>
                <a:gd name="connsiteX12" fmla="*/ 71591 w 71591"/>
                <a:gd name="connsiteY12" fmla="*/ 17327 h 19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1591" h="190001">
                  <a:moveTo>
                    <a:pt x="71591" y="17327"/>
                  </a:moveTo>
                  <a:lnTo>
                    <a:pt x="71591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4176" y="17327"/>
                  </a:lnTo>
                  <a:lnTo>
                    <a:pt x="24176" y="172607"/>
                  </a:lnTo>
                  <a:lnTo>
                    <a:pt x="0" y="172607"/>
                  </a:lnTo>
                  <a:lnTo>
                    <a:pt x="0" y="190001"/>
                  </a:lnTo>
                  <a:lnTo>
                    <a:pt x="71591" y="190001"/>
                  </a:lnTo>
                  <a:lnTo>
                    <a:pt x="71591" y="172607"/>
                  </a:lnTo>
                  <a:lnTo>
                    <a:pt x="47482" y="172607"/>
                  </a:lnTo>
                  <a:lnTo>
                    <a:pt x="47482" y="17327"/>
                  </a:lnTo>
                  <a:lnTo>
                    <a:pt x="71591" y="1732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DE3C1CB9-EA6D-BB1A-460F-BF963CF2976F}"/>
                </a:ext>
              </a:extLst>
            </p:cNvPr>
            <p:cNvSpPr/>
            <p:nvPr/>
          </p:nvSpPr>
          <p:spPr>
            <a:xfrm>
              <a:off x="2118533" y="812061"/>
              <a:ext cx="147737" cy="187335"/>
            </a:xfrm>
            <a:custGeom>
              <a:avLst/>
              <a:gdLst>
                <a:gd name="connsiteX0" fmla="*/ 87129 w 147737"/>
                <a:gd name="connsiteY0" fmla="*/ 0 h 187335"/>
                <a:gd name="connsiteX1" fmla="*/ 87129 w 147737"/>
                <a:gd name="connsiteY1" fmla="*/ 17327 h 187335"/>
                <a:gd name="connsiteX2" fmla="*/ 108358 w 147737"/>
                <a:gd name="connsiteY2" fmla="*/ 17327 h 187335"/>
                <a:gd name="connsiteX3" fmla="*/ 76413 w 147737"/>
                <a:gd name="connsiteY3" fmla="*/ 99299 h 187335"/>
                <a:gd name="connsiteX4" fmla="*/ 41321 w 147737"/>
                <a:gd name="connsiteY4" fmla="*/ 17327 h 187335"/>
                <a:gd name="connsiteX5" fmla="*/ 61412 w 147737"/>
                <a:gd name="connsiteY5" fmla="*/ 17327 h 187335"/>
                <a:gd name="connsiteX6" fmla="*/ 61412 w 147737"/>
                <a:gd name="connsiteY6" fmla="*/ 0 h 187335"/>
                <a:gd name="connsiteX7" fmla="*/ 0 w 147737"/>
                <a:gd name="connsiteY7" fmla="*/ 0 h 187335"/>
                <a:gd name="connsiteX8" fmla="*/ 0 w 147737"/>
                <a:gd name="connsiteY8" fmla="*/ 17327 h 187335"/>
                <a:gd name="connsiteX9" fmla="*/ 17680 w 147737"/>
                <a:gd name="connsiteY9" fmla="*/ 17327 h 187335"/>
                <a:gd name="connsiteX10" fmla="*/ 64560 w 147737"/>
                <a:gd name="connsiteY10" fmla="*/ 124357 h 187335"/>
                <a:gd name="connsiteX11" fmla="*/ 57863 w 147737"/>
                <a:gd name="connsiteY11" fmla="*/ 140685 h 187335"/>
                <a:gd name="connsiteX12" fmla="*/ 31074 w 147737"/>
                <a:gd name="connsiteY12" fmla="*/ 170275 h 187335"/>
                <a:gd name="connsiteX13" fmla="*/ 15269 w 147737"/>
                <a:gd name="connsiteY13" fmla="*/ 168875 h 187335"/>
                <a:gd name="connsiteX14" fmla="*/ 15269 w 147737"/>
                <a:gd name="connsiteY14" fmla="*/ 185469 h 187335"/>
                <a:gd name="connsiteX15" fmla="*/ 35360 w 147737"/>
                <a:gd name="connsiteY15" fmla="*/ 187335 h 187335"/>
                <a:gd name="connsiteX16" fmla="*/ 74672 w 147737"/>
                <a:gd name="connsiteY16" fmla="*/ 152147 h 187335"/>
                <a:gd name="connsiteX17" fmla="*/ 130593 w 147737"/>
                <a:gd name="connsiteY17" fmla="*/ 17327 h 187335"/>
                <a:gd name="connsiteX18" fmla="*/ 147737 w 147737"/>
                <a:gd name="connsiteY18" fmla="*/ 17327 h 187335"/>
                <a:gd name="connsiteX19" fmla="*/ 147737 w 147737"/>
                <a:gd name="connsiteY19" fmla="*/ 0 h 187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737" h="187335">
                  <a:moveTo>
                    <a:pt x="87129" y="0"/>
                  </a:moveTo>
                  <a:lnTo>
                    <a:pt x="87129" y="17327"/>
                  </a:lnTo>
                  <a:lnTo>
                    <a:pt x="108358" y="17327"/>
                  </a:lnTo>
                  <a:lnTo>
                    <a:pt x="76413" y="99299"/>
                  </a:lnTo>
                  <a:lnTo>
                    <a:pt x="41321" y="17327"/>
                  </a:lnTo>
                  <a:lnTo>
                    <a:pt x="61412" y="17327"/>
                  </a:lnTo>
                  <a:lnTo>
                    <a:pt x="6141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17680" y="17327"/>
                  </a:lnTo>
                  <a:lnTo>
                    <a:pt x="64560" y="124357"/>
                  </a:lnTo>
                  <a:lnTo>
                    <a:pt x="57863" y="140685"/>
                  </a:lnTo>
                  <a:cubicBezTo>
                    <a:pt x="50362" y="155080"/>
                    <a:pt x="49491" y="170275"/>
                    <a:pt x="31074" y="170275"/>
                  </a:cubicBezTo>
                  <a:cubicBezTo>
                    <a:pt x="26520" y="170275"/>
                    <a:pt x="19288" y="169142"/>
                    <a:pt x="15269" y="168875"/>
                  </a:cubicBezTo>
                  <a:lnTo>
                    <a:pt x="15269" y="185469"/>
                  </a:lnTo>
                  <a:cubicBezTo>
                    <a:pt x="21922" y="186498"/>
                    <a:pt x="28631" y="187121"/>
                    <a:pt x="35360" y="187335"/>
                  </a:cubicBezTo>
                  <a:cubicBezTo>
                    <a:pt x="60340" y="187335"/>
                    <a:pt x="65832" y="172940"/>
                    <a:pt x="74672" y="152147"/>
                  </a:cubicBezTo>
                  <a:lnTo>
                    <a:pt x="130593" y="17327"/>
                  </a:lnTo>
                  <a:lnTo>
                    <a:pt x="147737" y="17327"/>
                  </a:lnTo>
                  <a:lnTo>
                    <a:pt x="147737" y="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BA00147-D604-8914-E5F8-FC52697CC023}"/>
                </a:ext>
              </a:extLst>
            </p:cNvPr>
            <p:cNvSpPr/>
            <p:nvPr/>
          </p:nvSpPr>
          <p:spPr>
            <a:xfrm>
              <a:off x="2415212" y="808852"/>
              <a:ext cx="154701" cy="141827"/>
            </a:xfrm>
            <a:custGeom>
              <a:avLst/>
              <a:gdLst>
                <a:gd name="connsiteX0" fmla="*/ 135146 w 154701"/>
                <a:gd name="connsiteY0" fmla="*/ 124500 h 141827"/>
                <a:gd name="connsiteX1" fmla="*/ 135146 w 154701"/>
                <a:gd name="connsiteY1" fmla="*/ 55257 h 141827"/>
                <a:gd name="connsiteX2" fmla="*/ 86392 w 154701"/>
                <a:gd name="connsiteY2" fmla="*/ 10 h 141827"/>
                <a:gd name="connsiteX3" fmla="*/ 42392 w 154701"/>
                <a:gd name="connsiteY3" fmla="*/ 25934 h 141827"/>
                <a:gd name="connsiteX4" fmla="*/ 42392 w 154701"/>
                <a:gd name="connsiteY4" fmla="*/ 3209 h 141827"/>
                <a:gd name="connsiteX5" fmla="*/ 0 w 154701"/>
                <a:gd name="connsiteY5" fmla="*/ 3209 h 141827"/>
                <a:gd name="connsiteX6" fmla="*/ 0 w 154701"/>
                <a:gd name="connsiteY6" fmla="*/ 20536 h 141827"/>
                <a:gd name="connsiteX7" fmla="*/ 20091 w 154701"/>
                <a:gd name="connsiteY7" fmla="*/ 20536 h 141827"/>
                <a:gd name="connsiteX8" fmla="*/ 20091 w 154701"/>
                <a:gd name="connsiteY8" fmla="*/ 124500 h 141827"/>
                <a:gd name="connsiteX9" fmla="*/ 469 w 154701"/>
                <a:gd name="connsiteY9" fmla="*/ 124500 h 141827"/>
                <a:gd name="connsiteX10" fmla="*/ 469 w 154701"/>
                <a:gd name="connsiteY10" fmla="*/ 141827 h 141827"/>
                <a:gd name="connsiteX11" fmla="*/ 62417 w 154701"/>
                <a:gd name="connsiteY11" fmla="*/ 141827 h 141827"/>
                <a:gd name="connsiteX12" fmla="*/ 62417 w 154701"/>
                <a:gd name="connsiteY12" fmla="*/ 124500 h 141827"/>
                <a:gd name="connsiteX13" fmla="*/ 42325 w 154701"/>
                <a:gd name="connsiteY13" fmla="*/ 124500 h 141827"/>
                <a:gd name="connsiteX14" fmla="*/ 42325 w 154701"/>
                <a:gd name="connsiteY14" fmla="*/ 56857 h 141827"/>
                <a:gd name="connsiteX15" fmla="*/ 77075 w 154701"/>
                <a:gd name="connsiteY15" fmla="*/ 19258 h 141827"/>
                <a:gd name="connsiteX16" fmla="*/ 80365 w 154701"/>
                <a:gd name="connsiteY16" fmla="*/ 19270 h 141827"/>
                <a:gd name="connsiteX17" fmla="*/ 112845 w 154701"/>
                <a:gd name="connsiteY17" fmla="*/ 53658 h 141827"/>
                <a:gd name="connsiteX18" fmla="*/ 112845 w 154701"/>
                <a:gd name="connsiteY18" fmla="*/ 124500 h 141827"/>
                <a:gd name="connsiteX19" fmla="*/ 92754 w 154701"/>
                <a:gd name="connsiteY19" fmla="*/ 124500 h 141827"/>
                <a:gd name="connsiteX20" fmla="*/ 92754 w 154701"/>
                <a:gd name="connsiteY20" fmla="*/ 141827 h 141827"/>
                <a:gd name="connsiteX21" fmla="*/ 154702 w 154701"/>
                <a:gd name="connsiteY21" fmla="*/ 141827 h 141827"/>
                <a:gd name="connsiteX22" fmla="*/ 154702 w 154701"/>
                <a:gd name="connsiteY22" fmla="*/ 124500 h 141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4701" h="141827">
                  <a:moveTo>
                    <a:pt x="135146" y="124500"/>
                  </a:moveTo>
                  <a:lnTo>
                    <a:pt x="135146" y="55257"/>
                  </a:lnTo>
                  <a:cubicBezTo>
                    <a:pt x="135146" y="15271"/>
                    <a:pt x="114520" y="10"/>
                    <a:pt x="86392" y="10"/>
                  </a:cubicBezTo>
                  <a:cubicBezTo>
                    <a:pt x="67970" y="-357"/>
                    <a:pt x="50928" y="9685"/>
                    <a:pt x="42392" y="25934"/>
                  </a:cubicBezTo>
                  <a:lnTo>
                    <a:pt x="42392" y="3209"/>
                  </a:lnTo>
                  <a:lnTo>
                    <a:pt x="0" y="3209"/>
                  </a:lnTo>
                  <a:lnTo>
                    <a:pt x="0" y="20536"/>
                  </a:lnTo>
                  <a:lnTo>
                    <a:pt x="20091" y="20536"/>
                  </a:lnTo>
                  <a:lnTo>
                    <a:pt x="20091" y="124500"/>
                  </a:lnTo>
                  <a:lnTo>
                    <a:pt x="469" y="124500"/>
                  </a:lnTo>
                  <a:lnTo>
                    <a:pt x="469" y="141827"/>
                  </a:lnTo>
                  <a:lnTo>
                    <a:pt x="62417" y="141827"/>
                  </a:lnTo>
                  <a:lnTo>
                    <a:pt x="62417" y="124500"/>
                  </a:lnTo>
                  <a:lnTo>
                    <a:pt x="42325" y="124500"/>
                  </a:lnTo>
                  <a:lnTo>
                    <a:pt x="42325" y="56857"/>
                  </a:lnTo>
                  <a:cubicBezTo>
                    <a:pt x="41488" y="36925"/>
                    <a:pt x="57046" y="20092"/>
                    <a:pt x="77075" y="19258"/>
                  </a:cubicBezTo>
                  <a:cubicBezTo>
                    <a:pt x="78171" y="19213"/>
                    <a:pt x="79269" y="19216"/>
                    <a:pt x="80365" y="19270"/>
                  </a:cubicBezTo>
                  <a:cubicBezTo>
                    <a:pt x="102130" y="19270"/>
                    <a:pt x="112845" y="30199"/>
                    <a:pt x="112845" y="53658"/>
                  </a:cubicBezTo>
                  <a:lnTo>
                    <a:pt x="112845" y="124500"/>
                  </a:lnTo>
                  <a:lnTo>
                    <a:pt x="92754" y="124500"/>
                  </a:lnTo>
                  <a:lnTo>
                    <a:pt x="92754" y="141827"/>
                  </a:lnTo>
                  <a:lnTo>
                    <a:pt x="154702" y="141827"/>
                  </a:lnTo>
                  <a:lnTo>
                    <a:pt x="154702" y="124500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1BCEDA0-DD19-CF46-4209-01AFDD7D506F}"/>
                </a:ext>
              </a:extLst>
            </p:cNvPr>
            <p:cNvSpPr/>
            <p:nvPr/>
          </p:nvSpPr>
          <p:spPr>
            <a:xfrm>
              <a:off x="2584514" y="808862"/>
              <a:ext cx="105680" cy="144350"/>
            </a:xfrm>
            <a:custGeom>
              <a:avLst/>
              <a:gdLst>
                <a:gd name="connsiteX0" fmla="*/ 56255 w 105680"/>
                <a:gd name="connsiteY0" fmla="*/ 60312 h 144350"/>
                <a:gd name="connsiteX1" fmla="*/ 23574 w 105680"/>
                <a:gd name="connsiteY1" fmla="*/ 36854 h 144350"/>
                <a:gd name="connsiteX2" fmla="*/ 49290 w 105680"/>
                <a:gd name="connsiteY2" fmla="*/ 17860 h 144350"/>
                <a:gd name="connsiteX3" fmla="*/ 82776 w 105680"/>
                <a:gd name="connsiteY3" fmla="*/ 42918 h 144350"/>
                <a:gd name="connsiteX4" fmla="*/ 101058 w 105680"/>
                <a:gd name="connsiteY4" fmla="*/ 42918 h 144350"/>
                <a:gd name="connsiteX5" fmla="*/ 101058 w 105680"/>
                <a:gd name="connsiteY5" fmla="*/ 3199 h 144350"/>
                <a:gd name="connsiteX6" fmla="*/ 82240 w 105680"/>
                <a:gd name="connsiteY6" fmla="*/ 3199 h 144350"/>
                <a:gd name="connsiteX7" fmla="*/ 82240 w 105680"/>
                <a:gd name="connsiteY7" fmla="*/ 17061 h 144350"/>
                <a:gd name="connsiteX8" fmla="*/ 47147 w 105680"/>
                <a:gd name="connsiteY8" fmla="*/ 0 h 144350"/>
                <a:gd name="connsiteX9" fmla="*/ 2880 w 105680"/>
                <a:gd name="connsiteY9" fmla="*/ 37387 h 144350"/>
                <a:gd name="connsiteX10" fmla="*/ 51701 w 105680"/>
                <a:gd name="connsiteY10" fmla="*/ 80039 h 144350"/>
                <a:gd name="connsiteX11" fmla="*/ 84718 w 105680"/>
                <a:gd name="connsiteY11" fmla="*/ 103831 h 144350"/>
                <a:gd name="connsiteX12" fmla="*/ 55987 w 105680"/>
                <a:gd name="connsiteY12" fmla="*/ 126756 h 144350"/>
                <a:gd name="connsiteX13" fmla="*/ 18216 w 105680"/>
                <a:gd name="connsiteY13" fmla="*/ 95567 h 144350"/>
                <a:gd name="connsiteX14" fmla="*/ 0 w 105680"/>
                <a:gd name="connsiteY14" fmla="*/ 95567 h 144350"/>
                <a:gd name="connsiteX15" fmla="*/ 0 w 105680"/>
                <a:gd name="connsiteY15" fmla="*/ 142218 h 144350"/>
                <a:gd name="connsiteX16" fmla="*/ 18752 w 105680"/>
                <a:gd name="connsiteY16" fmla="*/ 142218 h 144350"/>
                <a:gd name="connsiteX17" fmla="*/ 18752 w 105680"/>
                <a:gd name="connsiteY17" fmla="*/ 124890 h 144350"/>
                <a:gd name="connsiteX18" fmla="*/ 55251 w 105680"/>
                <a:gd name="connsiteY18" fmla="*/ 144350 h 144350"/>
                <a:gd name="connsiteX19" fmla="*/ 105679 w 105680"/>
                <a:gd name="connsiteY19" fmla="*/ 102498 h 144350"/>
                <a:gd name="connsiteX20" fmla="*/ 56255 w 105680"/>
                <a:gd name="connsiteY20" fmla="*/ 60312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5680" h="144350">
                  <a:moveTo>
                    <a:pt x="56255" y="60312"/>
                  </a:moveTo>
                  <a:cubicBezTo>
                    <a:pt x="30539" y="55248"/>
                    <a:pt x="23574" y="49116"/>
                    <a:pt x="23574" y="36854"/>
                  </a:cubicBezTo>
                  <a:cubicBezTo>
                    <a:pt x="23574" y="24591"/>
                    <a:pt x="33217" y="17860"/>
                    <a:pt x="49290" y="17860"/>
                  </a:cubicBezTo>
                  <a:cubicBezTo>
                    <a:pt x="67506" y="17860"/>
                    <a:pt x="79561" y="27191"/>
                    <a:pt x="82776" y="42918"/>
                  </a:cubicBezTo>
                  <a:lnTo>
                    <a:pt x="101058" y="42918"/>
                  </a:lnTo>
                  <a:lnTo>
                    <a:pt x="101058" y="3199"/>
                  </a:lnTo>
                  <a:lnTo>
                    <a:pt x="82240" y="3199"/>
                  </a:lnTo>
                  <a:lnTo>
                    <a:pt x="82240" y="17061"/>
                  </a:lnTo>
                  <a:cubicBezTo>
                    <a:pt x="77150" y="7198"/>
                    <a:pt x="67506" y="0"/>
                    <a:pt x="47147" y="0"/>
                  </a:cubicBezTo>
                  <a:cubicBezTo>
                    <a:pt x="22770" y="0"/>
                    <a:pt x="2880" y="13862"/>
                    <a:pt x="2880" y="37387"/>
                  </a:cubicBezTo>
                  <a:cubicBezTo>
                    <a:pt x="2880" y="60912"/>
                    <a:pt x="15202" y="73641"/>
                    <a:pt x="51701" y="80039"/>
                  </a:cubicBezTo>
                  <a:cubicBezTo>
                    <a:pt x="73400" y="84104"/>
                    <a:pt x="84718" y="89169"/>
                    <a:pt x="84718" y="103831"/>
                  </a:cubicBezTo>
                  <a:cubicBezTo>
                    <a:pt x="84718" y="118492"/>
                    <a:pt x="75007" y="126756"/>
                    <a:pt x="55987" y="126756"/>
                  </a:cubicBezTo>
                  <a:cubicBezTo>
                    <a:pt x="37359" y="127140"/>
                    <a:pt x="21273" y="113857"/>
                    <a:pt x="18216" y="95567"/>
                  </a:cubicBezTo>
                  <a:lnTo>
                    <a:pt x="0" y="95567"/>
                  </a:lnTo>
                  <a:lnTo>
                    <a:pt x="0" y="142218"/>
                  </a:lnTo>
                  <a:lnTo>
                    <a:pt x="18752" y="142218"/>
                  </a:lnTo>
                  <a:lnTo>
                    <a:pt x="18752" y="124890"/>
                  </a:lnTo>
                  <a:cubicBezTo>
                    <a:pt x="22301" y="133421"/>
                    <a:pt x="33552" y="144350"/>
                    <a:pt x="55251" y="144350"/>
                  </a:cubicBezTo>
                  <a:cubicBezTo>
                    <a:pt x="88736" y="144350"/>
                    <a:pt x="105679" y="127289"/>
                    <a:pt x="105679" y="102498"/>
                  </a:cubicBezTo>
                  <a:cubicBezTo>
                    <a:pt x="105880" y="73108"/>
                    <a:pt x="85187" y="65911"/>
                    <a:pt x="56255" y="60312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B2AAFAE-C2EA-53D6-2F00-9A77A094CEDB}"/>
                </a:ext>
              </a:extLst>
            </p:cNvPr>
            <p:cNvSpPr/>
            <p:nvPr/>
          </p:nvSpPr>
          <p:spPr>
            <a:xfrm>
              <a:off x="2707070" y="778206"/>
              <a:ext cx="80364" cy="174606"/>
            </a:xfrm>
            <a:custGeom>
              <a:avLst/>
              <a:gdLst>
                <a:gd name="connsiteX0" fmla="*/ 62417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099" y="174615"/>
                    <a:pt x="73882" y="173535"/>
                    <a:pt x="80365" y="171407"/>
                  </a:cubicBezTo>
                  <a:lnTo>
                    <a:pt x="80365" y="152747"/>
                  </a:lnTo>
                  <a:cubicBezTo>
                    <a:pt x="74578" y="154690"/>
                    <a:pt x="68523" y="155725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7EECFE5-EA9C-99AA-5153-A177A06A91CB}"/>
                </a:ext>
              </a:extLst>
            </p:cNvPr>
            <p:cNvSpPr/>
            <p:nvPr/>
          </p:nvSpPr>
          <p:spPr>
            <a:xfrm>
              <a:off x="2879117" y="778206"/>
              <a:ext cx="80699" cy="174606"/>
            </a:xfrm>
            <a:custGeom>
              <a:avLst/>
              <a:gdLst>
                <a:gd name="connsiteX0" fmla="*/ 62417 w 80699"/>
                <a:gd name="connsiteY0" fmla="*/ 155813 h 174606"/>
                <a:gd name="connsiteX1" fmla="*/ 42325 w 80699"/>
                <a:gd name="connsiteY1" fmla="*/ 135820 h 174606"/>
                <a:gd name="connsiteX2" fmla="*/ 42325 w 80699"/>
                <a:gd name="connsiteY2" fmla="*/ 51182 h 174606"/>
                <a:gd name="connsiteX3" fmla="*/ 78556 w 80699"/>
                <a:gd name="connsiteY3" fmla="*/ 51182 h 174606"/>
                <a:gd name="connsiteX4" fmla="*/ 78556 w 80699"/>
                <a:gd name="connsiteY4" fmla="*/ 33855 h 174606"/>
                <a:gd name="connsiteX5" fmla="*/ 42392 w 80699"/>
                <a:gd name="connsiteY5" fmla="*/ 33855 h 174606"/>
                <a:gd name="connsiteX6" fmla="*/ 42392 w 80699"/>
                <a:gd name="connsiteY6" fmla="*/ 0 h 174606"/>
                <a:gd name="connsiteX7" fmla="*/ 20091 w 80699"/>
                <a:gd name="connsiteY7" fmla="*/ 0 h 174606"/>
                <a:gd name="connsiteX8" fmla="*/ 20091 w 80699"/>
                <a:gd name="connsiteY8" fmla="*/ 33855 h 174606"/>
                <a:gd name="connsiteX9" fmla="*/ 0 w 80699"/>
                <a:gd name="connsiteY9" fmla="*/ 33855 h 174606"/>
                <a:gd name="connsiteX10" fmla="*/ 0 w 80699"/>
                <a:gd name="connsiteY10" fmla="*/ 51182 h 174606"/>
                <a:gd name="connsiteX11" fmla="*/ 20091 w 80699"/>
                <a:gd name="connsiteY11" fmla="*/ 51182 h 174606"/>
                <a:gd name="connsiteX12" fmla="*/ 20091 w 80699"/>
                <a:gd name="connsiteY12" fmla="*/ 137819 h 174606"/>
                <a:gd name="connsiteX13" fmla="*/ 60608 w 80699"/>
                <a:gd name="connsiteY13" fmla="*/ 174606 h 174606"/>
                <a:gd name="connsiteX14" fmla="*/ 80700 w 80699"/>
                <a:gd name="connsiteY14" fmla="*/ 171407 h 174606"/>
                <a:gd name="connsiteX15" fmla="*/ 80700 w 80699"/>
                <a:gd name="connsiteY15" fmla="*/ 152747 h 174606"/>
                <a:gd name="connsiteX16" fmla="*/ 62417 w 80699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699" h="174606">
                  <a:moveTo>
                    <a:pt x="62417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92" y="33855"/>
                  </a:lnTo>
                  <a:lnTo>
                    <a:pt x="42392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81" y="174606"/>
                    <a:pt x="60608" y="174606"/>
                  </a:cubicBezTo>
                  <a:cubicBezTo>
                    <a:pt x="67435" y="174628"/>
                    <a:pt x="74220" y="173547"/>
                    <a:pt x="80700" y="171407"/>
                  </a:cubicBezTo>
                  <a:lnTo>
                    <a:pt x="80700" y="152747"/>
                  </a:lnTo>
                  <a:cubicBezTo>
                    <a:pt x="74809" y="154736"/>
                    <a:pt x="68637" y="155771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C0E821F2-3D84-2C21-7CF3-05D9252CA29A}"/>
                </a:ext>
              </a:extLst>
            </p:cNvPr>
            <p:cNvSpPr/>
            <p:nvPr/>
          </p:nvSpPr>
          <p:spPr>
            <a:xfrm>
              <a:off x="3132735" y="778206"/>
              <a:ext cx="80364" cy="174606"/>
            </a:xfrm>
            <a:custGeom>
              <a:avLst/>
              <a:gdLst>
                <a:gd name="connsiteX0" fmla="*/ 62416 w 80364"/>
                <a:gd name="connsiteY0" fmla="*/ 155813 h 174606"/>
                <a:gd name="connsiteX1" fmla="*/ 42325 w 80364"/>
                <a:gd name="connsiteY1" fmla="*/ 135820 h 174606"/>
                <a:gd name="connsiteX2" fmla="*/ 42325 w 80364"/>
                <a:gd name="connsiteY2" fmla="*/ 51182 h 174606"/>
                <a:gd name="connsiteX3" fmla="*/ 78556 w 80364"/>
                <a:gd name="connsiteY3" fmla="*/ 51182 h 174606"/>
                <a:gd name="connsiteX4" fmla="*/ 78556 w 80364"/>
                <a:gd name="connsiteY4" fmla="*/ 33855 h 174606"/>
                <a:gd name="connsiteX5" fmla="*/ 42325 w 80364"/>
                <a:gd name="connsiteY5" fmla="*/ 33855 h 174606"/>
                <a:gd name="connsiteX6" fmla="*/ 42325 w 80364"/>
                <a:gd name="connsiteY6" fmla="*/ 0 h 174606"/>
                <a:gd name="connsiteX7" fmla="*/ 20091 w 80364"/>
                <a:gd name="connsiteY7" fmla="*/ 0 h 174606"/>
                <a:gd name="connsiteX8" fmla="*/ 20091 w 80364"/>
                <a:gd name="connsiteY8" fmla="*/ 33855 h 174606"/>
                <a:gd name="connsiteX9" fmla="*/ 0 w 80364"/>
                <a:gd name="connsiteY9" fmla="*/ 33855 h 174606"/>
                <a:gd name="connsiteX10" fmla="*/ 0 w 80364"/>
                <a:gd name="connsiteY10" fmla="*/ 51182 h 174606"/>
                <a:gd name="connsiteX11" fmla="*/ 20091 w 80364"/>
                <a:gd name="connsiteY11" fmla="*/ 51182 h 174606"/>
                <a:gd name="connsiteX12" fmla="*/ 20091 w 80364"/>
                <a:gd name="connsiteY12" fmla="*/ 137819 h 174606"/>
                <a:gd name="connsiteX13" fmla="*/ 60273 w 80364"/>
                <a:gd name="connsiteY13" fmla="*/ 174606 h 174606"/>
                <a:gd name="connsiteX14" fmla="*/ 80365 w 80364"/>
                <a:gd name="connsiteY14" fmla="*/ 171407 h 174606"/>
                <a:gd name="connsiteX15" fmla="*/ 80365 w 80364"/>
                <a:gd name="connsiteY15" fmla="*/ 152747 h 174606"/>
                <a:gd name="connsiteX16" fmla="*/ 62417 w 80364"/>
                <a:gd name="connsiteY16" fmla="*/ 155813 h 17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364" h="174606">
                  <a:moveTo>
                    <a:pt x="62416" y="155813"/>
                  </a:moveTo>
                  <a:cubicBezTo>
                    <a:pt x="48487" y="155813"/>
                    <a:pt x="42325" y="149148"/>
                    <a:pt x="42325" y="135820"/>
                  </a:cubicBezTo>
                  <a:lnTo>
                    <a:pt x="42325" y="51182"/>
                  </a:lnTo>
                  <a:lnTo>
                    <a:pt x="78556" y="51182"/>
                  </a:lnTo>
                  <a:lnTo>
                    <a:pt x="78556" y="33855"/>
                  </a:lnTo>
                  <a:lnTo>
                    <a:pt x="42325" y="33855"/>
                  </a:lnTo>
                  <a:lnTo>
                    <a:pt x="42325" y="0"/>
                  </a:lnTo>
                  <a:lnTo>
                    <a:pt x="20091" y="0"/>
                  </a:lnTo>
                  <a:lnTo>
                    <a:pt x="20091" y="33855"/>
                  </a:lnTo>
                  <a:lnTo>
                    <a:pt x="0" y="33855"/>
                  </a:lnTo>
                  <a:lnTo>
                    <a:pt x="0" y="51182"/>
                  </a:lnTo>
                  <a:lnTo>
                    <a:pt x="20091" y="51182"/>
                  </a:lnTo>
                  <a:lnTo>
                    <a:pt x="20091" y="137819"/>
                  </a:lnTo>
                  <a:cubicBezTo>
                    <a:pt x="20091" y="159945"/>
                    <a:pt x="32414" y="174606"/>
                    <a:pt x="60273" y="174606"/>
                  </a:cubicBezTo>
                  <a:cubicBezTo>
                    <a:pt x="67100" y="174621"/>
                    <a:pt x="73884" y="173541"/>
                    <a:pt x="80365" y="171407"/>
                  </a:cubicBezTo>
                  <a:lnTo>
                    <a:pt x="80365" y="152747"/>
                  </a:lnTo>
                  <a:cubicBezTo>
                    <a:pt x="74579" y="154695"/>
                    <a:pt x="68523" y="155729"/>
                    <a:pt x="62417" y="1558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FAFD5350-9071-5F07-9AC3-87518A9911AC}"/>
                </a:ext>
              </a:extLst>
            </p:cNvPr>
            <p:cNvSpPr/>
            <p:nvPr/>
          </p:nvSpPr>
          <p:spPr>
            <a:xfrm>
              <a:off x="1945883" y="1075703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345 w 128717"/>
                <a:gd name="connsiteY6" fmla="*/ 101698 h 144350"/>
                <a:gd name="connsiteX7" fmla="*/ 68109 w 128717"/>
                <a:gd name="connsiteY7" fmla="*/ 125957 h 144350"/>
                <a:gd name="connsiteX8" fmla="*/ 23038 w 128717"/>
                <a:gd name="connsiteY8" fmla="*/ 76574 h 144350"/>
                <a:gd name="connsiteX9" fmla="*/ 128717 w 128717"/>
                <a:gd name="connsiteY9" fmla="*/ 76574 h 144350"/>
                <a:gd name="connsiteX10" fmla="*/ 23841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12" y="0"/>
                    <a:pt x="65698" y="0"/>
                  </a:cubicBezTo>
                  <a:cubicBezTo>
                    <a:pt x="27056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28" y="144350"/>
                    <a:pt x="67841" y="144350"/>
                  </a:cubicBezTo>
                  <a:cubicBezTo>
                    <a:pt x="99719" y="144350"/>
                    <a:pt x="122489" y="129689"/>
                    <a:pt x="127646" y="101698"/>
                  </a:cubicBezTo>
                  <a:lnTo>
                    <a:pt x="105345" y="101698"/>
                  </a:lnTo>
                  <a:cubicBezTo>
                    <a:pt x="102398" y="117959"/>
                    <a:pt x="90075" y="125957"/>
                    <a:pt x="68109" y="125957"/>
                  </a:cubicBezTo>
                  <a:cubicBezTo>
                    <a:pt x="39111" y="125957"/>
                    <a:pt x="24109" y="108629"/>
                    <a:pt x="23038" y="76574"/>
                  </a:cubicBezTo>
                  <a:lnTo>
                    <a:pt x="128717" y="76574"/>
                  </a:lnTo>
                  <a:close/>
                  <a:moveTo>
                    <a:pt x="23841" y="58713"/>
                  </a:moveTo>
                  <a:cubicBezTo>
                    <a:pt x="27860" y="33922"/>
                    <a:pt x="42861" y="18727"/>
                    <a:pt x="65698" y="18727"/>
                  </a:cubicBezTo>
                  <a:cubicBezTo>
                    <a:pt x="88535" y="18727"/>
                    <a:pt x="103737" y="30256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240278F3-08C0-13EC-8D09-FD619A299E90}"/>
                </a:ext>
              </a:extLst>
            </p:cNvPr>
            <p:cNvSpPr/>
            <p:nvPr/>
          </p:nvSpPr>
          <p:spPr>
            <a:xfrm>
              <a:off x="2819379" y="753022"/>
              <a:ext cx="30605" cy="29448"/>
            </a:xfrm>
            <a:custGeom>
              <a:avLst/>
              <a:gdLst>
                <a:gd name="connsiteX0" fmla="*/ 15336 w 30605"/>
                <a:gd name="connsiteY0" fmla="*/ 29449 h 29448"/>
                <a:gd name="connsiteX1" fmla="*/ 30606 w 30605"/>
                <a:gd name="connsiteY1" fmla="*/ 14254 h 29448"/>
                <a:gd name="connsiteX2" fmla="*/ 14290 w 30605"/>
                <a:gd name="connsiteY2" fmla="*/ 34 h 29448"/>
                <a:gd name="connsiteX3" fmla="*/ 0 w 30605"/>
                <a:gd name="connsiteY3" fmla="*/ 14254 h 29448"/>
                <a:gd name="connsiteX4" fmla="*/ 15336 w 30605"/>
                <a:gd name="connsiteY4" fmla="*/ 29449 h 2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05" h="29448">
                  <a:moveTo>
                    <a:pt x="15336" y="29449"/>
                  </a:moveTo>
                  <a:cubicBezTo>
                    <a:pt x="23769" y="29449"/>
                    <a:pt x="30606" y="22646"/>
                    <a:pt x="30606" y="14254"/>
                  </a:cubicBezTo>
                  <a:cubicBezTo>
                    <a:pt x="30046" y="5844"/>
                    <a:pt x="22741" y="-523"/>
                    <a:pt x="14290" y="34"/>
                  </a:cubicBezTo>
                  <a:cubicBezTo>
                    <a:pt x="6618" y="539"/>
                    <a:pt x="508" y="6620"/>
                    <a:pt x="0" y="14254"/>
                  </a:cubicBezTo>
                  <a:cubicBezTo>
                    <a:pt x="37" y="22657"/>
                    <a:pt x="6892" y="29449"/>
                    <a:pt x="15336" y="29449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A3CB1E20-4805-0110-948C-DB3256E68E1E}"/>
                </a:ext>
              </a:extLst>
            </p:cNvPr>
            <p:cNvSpPr/>
            <p:nvPr/>
          </p:nvSpPr>
          <p:spPr>
            <a:xfrm>
              <a:off x="2804646" y="812061"/>
              <a:ext cx="62483" cy="138818"/>
            </a:xfrm>
            <a:custGeom>
              <a:avLst/>
              <a:gdLst>
                <a:gd name="connsiteX0" fmla="*/ 42392 w 62483"/>
                <a:gd name="connsiteY0" fmla="*/ 121425 h 138818"/>
                <a:gd name="connsiteX1" fmla="*/ 42392 w 62483"/>
                <a:gd name="connsiteY1" fmla="*/ 0 h 138818"/>
                <a:gd name="connsiteX2" fmla="*/ 0 w 62483"/>
                <a:gd name="connsiteY2" fmla="*/ 0 h 138818"/>
                <a:gd name="connsiteX3" fmla="*/ 0 w 62483"/>
                <a:gd name="connsiteY3" fmla="*/ 17327 h 138818"/>
                <a:gd name="connsiteX4" fmla="*/ 20158 w 62483"/>
                <a:gd name="connsiteY4" fmla="*/ 17327 h 138818"/>
                <a:gd name="connsiteX5" fmla="*/ 20158 w 62483"/>
                <a:gd name="connsiteY5" fmla="*/ 121425 h 138818"/>
                <a:gd name="connsiteX6" fmla="*/ 536 w 62483"/>
                <a:gd name="connsiteY6" fmla="*/ 121425 h 138818"/>
                <a:gd name="connsiteX7" fmla="*/ 536 w 62483"/>
                <a:gd name="connsiteY7" fmla="*/ 138819 h 138818"/>
                <a:gd name="connsiteX8" fmla="*/ 62484 w 62483"/>
                <a:gd name="connsiteY8" fmla="*/ 138819 h 138818"/>
                <a:gd name="connsiteX9" fmla="*/ 62484 w 62483"/>
                <a:gd name="connsiteY9" fmla="*/ 121425 h 138818"/>
                <a:gd name="connsiteX10" fmla="*/ 42392 w 62483"/>
                <a:gd name="connsiteY10" fmla="*/ 121425 h 13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818">
                  <a:moveTo>
                    <a:pt x="42392" y="121425"/>
                  </a:moveTo>
                  <a:lnTo>
                    <a:pt x="42392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158" y="17327"/>
                  </a:lnTo>
                  <a:lnTo>
                    <a:pt x="20158" y="121425"/>
                  </a:lnTo>
                  <a:lnTo>
                    <a:pt x="536" y="121425"/>
                  </a:lnTo>
                  <a:lnTo>
                    <a:pt x="536" y="138819"/>
                  </a:lnTo>
                  <a:lnTo>
                    <a:pt x="62484" y="138819"/>
                  </a:lnTo>
                  <a:lnTo>
                    <a:pt x="62484" y="121425"/>
                  </a:lnTo>
                  <a:lnTo>
                    <a:pt x="42392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D4EEA927-25AB-35BD-281C-1B052D00A8A2}"/>
                </a:ext>
              </a:extLst>
            </p:cNvPr>
            <p:cNvSpPr/>
            <p:nvPr/>
          </p:nvSpPr>
          <p:spPr>
            <a:xfrm>
              <a:off x="2279798" y="1075303"/>
              <a:ext cx="129788" cy="144350"/>
            </a:xfrm>
            <a:custGeom>
              <a:avLst/>
              <a:gdLst>
                <a:gd name="connsiteX0" fmla="*/ 109095 w 129788"/>
                <a:gd name="connsiteY0" fmla="*/ 92235 h 144350"/>
                <a:gd name="connsiteX1" fmla="*/ 68913 w 129788"/>
                <a:gd name="connsiteY1" fmla="*/ 126356 h 144350"/>
                <a:gd name="connsiteX2" fmla="*/ 23105 w 129788"/>
                <a:gd name="connsiteY2" fmla="*/ 74041 h 144350"/>
                <a:gd name="connsiteX3" fmla="*/ 23105 w 129788"/>
                <a:gd name="connsiteY3" fmla="*/ 71908 h 144350"/>
                <a:gd name="connsiteX4" fmla="*/ 68109 w 129788"/>
                <a:gd name="connsiteY4" fmla="*/ 18594 h 144350"/>
                <a:gd name="connsiteX5" fmla="*/ 109698 w 129788"/>
                <a:gd name="connsiteY5" fmla="*/ 49849 h 144350"/>
                <a:gd name="connsiteX6" fmla="*/ 128717 w 129788"/>
                <a:gd name="connsiteY6" fmla="*/ 49849 h 144350"/>
                <a:gd name="connsiteX7" fmla="*/ 128717 w 129788"/>
                <a:gd name="connsiteY7" fmla="*/ 3199 h 144350"/>
                <a:gd name="connsiteX8" fmla="*/ 109162 w 129788"/>
                <a:gd name="connsiteY8" fmla="*/ 3199 h 144350"/>
                <a:gd name="connsiteX9" fmla="*/ 109162 w 129788"/>
                <a:gd name="connsiteY9" fmla="*/ 20593 h 144350"/>
                <a:gd name="connsiteX10" fmla="*/ 68109 w 129788"/>
                <a:gd name="connsiteY10" fmla="*/ 0 h 144350"/>
                <a:gd name="connsiteX11" fmla="*/ 0 w 129788"/>
                <a:gd name="connsiteY11" fmla="*/ 71509 h 144350"/>
                <a:gd name="connsiteX12" fmla="*/ 0 w 129788"/>
                <a:gd name="connsiteY12" fmla="*/ 73641 h 144350"/>
                <a:gd name="connsiteX13" fmla="*/ 68645 w 129788"/>
                <a:gd name="connsiteY13" fmla="*/ 144350 h 144350"/>
                <a:gd name="connsiteX14" fmla="*/ 129789 w 129788"/>
                <a:gd name="connsiteY14" fmla="*/ 91835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9788" h="144350">
                  <a:moveTo>
                    <a:pt x="109095" y="92235"/>
                  </a:moveTo>
                  <a:cubicBezTo>
                    <a:pt x="106952" y="114894"/>
                    <a:pt x="89004" y="126356"/>
                    <a:pt x="68913" y="126356"/>
                  </a:cubicBezTo>
                  <a:cubicBezTo>
                    <a:pt x="42125" y="126356"/>
                    <a:pt x="23105" y="108496"/>
                    <a:pt x="23105" y="74041"/>
                  </a:cubicBezTo>
                  <a:lnTo>
                    <a:pt x="23105" y="71908"/>
                  </a:lnTo>
                  <a:cubicBezTo>
                    <a:pt x="23105" y="39120"/>
                    <a:pt x="42660" y="18594"/>
                    <a:pt x="68109" y="18594"/>
                  </a:cubicBezTo>
                  <a:cubicBezTo>
                    <a:pt x="92017" y="18594"/>
                    <a:pt x="104608" y="30923"/>
                    <a:pt x="109698" y="49849"/>
                  </a:cubicBezTo>
                  <a:lnTo>
                    <a:pt x="128717" y="49849"/>
                  </a:lnTo>
                  <a:lnTo>
                    <a:pt x="128717" y="3199"/>
                  </a:lnTo>
                  <a:lnTo>
                    <a:pt x="109162" y="3199"/>
                  </a:lnTo>
                  <a:lnTo>
                    <a:pt x="109162" y="20593"/>
                  </a:lnTo>
                  <a:cubicBezTo>
                    <a:pt x="103536" y="9064"/>
                    <a:pt x="91750" y="0"/>
                    <a:pt x="68109" y="0"/>
                  </a:cubicBezTo>
                  <a:cubicBezTo>
                    <a:pt x="30606" y="0"/>
                    <a:pt x="0" y="28857"/>
                    <a:pt x="0" y="71509"/>
                  </a:cubicBezTo>
                  <a:lnTo>
                    <a:pt x="0" y="73641"/>
                  </a:lnTo>
                  <a:cubicBezTo>
                    <a:pt x="0" y="117159"/>
                    <a:pt x="29534" y="144350"/>
                    <a:pt x="68645" y="144350"/>
                  </a:cubicBezTo>
                  <a:cubicBezTo>
                    <a:pt x="102130" y="144350"/>
                    <a:pt x="126842" y="121958"/>
                    <a:pt x="129789" y="91835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F3388192-3A4F-556B-7B6F-3AFA75CFB447}"/>
                </a:ext>
              </a:extLst>
            </p:cNvPr>
            <p:cNvSpPr/>
            <p:nvPr/>
          </p:nvSpPr>
          <p:spPr>
            <a:xfrm>
              <a:off x="2205729" y="1078902"/>
              <a:ext cx="62483" cy="138752"/>
            </a:xfrm>
            <a:custGeom>
              <a:avLst/>
              <a:gdLst>
                <a:gd name="connsiteX0" fmla="*/ 42325 w 62483"/>
                <a:gd name="connsiteY0" fmla="*/ 121425 h 138752"/>
                <a:gd name="connsiteX1" fmla="*/ 42325 w 62483"/>
                <a:gd name="connsiteY1" fmla="*/ 0 h 138752"/>
                <a:gd name="connsiteX2" fmla="*/ 0 w 62483"/>
                <a:gd name="connsiteY2" fmla="*/ 0 h 138752"/>
                <a:gd name="connsiteX3" fmla="*/ 0 w 62483"/>
                <a:gd name="connsiteY3" fmla="*/ 17327 h 138752"/>
                <a:gd name="connsiteX4" fmla="*/ 20091 w 62483"/>
                <a:gd name="connsiteY4" fmla="*/ 17327 h 138752"/>
                <a:gd name="connsiteX5" fmla="*/ 20091 w 62483"/>
                <a:gd name="connsiteY5" fmla="*/ 121425 h 138752"/>
                <a:gd name="connsiteX6" fmla="*/ 536 w 62483"/>
                <a:gd name="connsiteY6" fmla="*/ 121425 h 138752"/>
                <a:gd name="connsiteX7" fmla="*/ 536 w 62483"/>
                <a:gd name="connsiteY7" fmla="*/ 138752 h 138752"/>
                <a:gd name="connsiteX8" fmla="*/ 62483 w 62483"/>
                <a:gd name="connsiteY8" fmla="*/ 138752 h 138752"/>
                <a:gd name="connsiteX9" fmla="*/ 62483 w 62483"/>
                <a:gd name="connsiteY9" fmla="*/ 121425 h 138752"/>
                <a:gd name="connsiteX10" fmla="*/ 42325 w 62483"/>
                <a:gd name="connsiteY10" fmla="*/ 121425 h 13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" h="138752">
                  <a:moveTo>
                    <a:pt x="42325" y="121425"/>
                  </a:moveTo>
                  <a:lnTo>
                    <a:pt x="42325" y="0"/>
                  </a:lnTo>
                  <a:lnTo>
                    <a:pt x="0" y="0"/>
                  </a:lnTo>
                  <a:lnTo>
                    <a:pt x="0" y="17327"/>
                  </a:lnTo>
                  <a:lnTo>
                    <a:pt x="20091" y="17327"/>
                  </a:lnTo>
                  <a:lnTo>
                    <a:pt x="20091" y="121425"/>
                  </a:lnTo>
                  <a:lnTo>
                    <a:pt x="536" y="121425"/>
                  </a:lnTo>
                  <a:lnTo>
                    <a:pt x="536" y="138752"/>
                  </a:lnTo>
                  <a:lnTo>
                    <a:pt x="62483" y="138752"/>
                  </a:lnTo>
                  <a:lnTo>
                    <a:pt x="62483" y="121425"/>
                  </a:lnTo>
                  <a:lnTo>
                    <a:pt x="42325" y="121425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BF9119CC-6EED-141C-0E7C-52EA8651DA9E}"/>
                </a:ext>
              </a:extLst>
            </p:cNvPr>
            <p:cNvSpPr/>
            <p:nvPr/>
          </p:nvSpPr>
          <p:spPr>
            <a:xfrm>
              <a:off x="2220462" y="1019121"/>
              <a:ext cx="30538" cy="30190"/>
            </a:xfrm>
            <a:custGeom>
              <a:avLst/>
              <a:gdLst>
                <a:gd name="connsiteX0" fmla="*/ 15269 w 30538"/>
                <a:gd name="connsiteY0" fmla="*/ 1 h 30190"/>
                <a:gd name="connsiteX1" fmla="*/ 1 w 30538"/>
                <a:gd name="connsiteY1" fmla="*/ 14795 h 30190"/>
                <a:gd name="connsiteX2" fmla="*/ 0 w 30538"/>
                <a:gd name="connsiteY2" fmla="*/ 14996 h 30190"/>
                <a:gd name="connsiteX3" fmla="*/ 15269 w 30538"/>
                <a:gd name="connsiteY3" fmla="*/ 30191 h 30190"/>
                <a:gd name="connsiteX4" fmla="*/ 30539 w 30538"/>
                <a:gd name="connsiteY4" fmla="*/ 14996 h 30190"/>
                <a:gd name="connsiteX5" fmla="*/ 15472 w 30538"/>
                <a:gd name="connsiteY5" fmla="*/ 0 h 30190"/>
                <a:gd name="connsiteX6" fmla="*/ 15269 w 30538"/>
                <a:gd name="connsiteY6" fmla="*/ 1 h 3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38" h="30190">
                  <a:moveTo>
                    <a:pt x="15269" y="1"/>
                  </a:moveTo>
                  <a:cubicBezTo>
                    <a:pt x="6948" y="-109"/>
                    <a:pt x="112" y="6514"/>
                    <a:pt x="1" y="14795"/>
                  </a:cubicBezTo>
                  <a:cubicBezTo>
                    <a:pt x="1" y="14862"/>
                    <a:pt x="0" y="14929"/>
                    <a:pt x="0" y="14996"/>
                  </a:cubicBezTo>
                  <a:cubicBezTo>
                    <a:pt x="0" y="23388"/>
                    <a:pt x="6836" y="30191"/>
                    <a:pt x="15269" y="30191"/>
                  </a:cubicBezTo>
                  <a:cubicBezTo>
                    <a:pt x="23702" y="30191"/>
                    <a:pt x="30539" y="23388"/>
                    <a:pt x="30539" y="14996"/>
                  </a:cubicBezTo>
                  <a:cubicBezTo>
                    <a:pt x="30539" y="6715"/>
                    <a:pt x="23793" y="1"/>
                    <a:pt x="15472" y="0"/>
                  </a:cubicBezTo>
                  <a:cubicBezTo>
                    <a:pt x="15404" y="0"/>
                    <a:pt x="15337" y="0"/>
                    <a:pt x="15269" y="1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B5E4CAAF-6C9D-8C74-7DF1-1A2A55C4513D}"/>
                </a:ext>
              </a:extLst>
            </p:cNvPr>
            <p:cNvSpPr/>
            <p:nvPr/>
          </p:nvSpPr>
          <p:spPr>
            <a:xfrm>
              <a:off x="2431017" y="1075703"/>
              <a:ext cx="129788" cy="141950"/>
            </a:xfrm>
            <a:custGeom>
              <a:avLst/>
              <a:gdLst>
                <a:gd name="connsiteX0" fmla="*/ 111037 w 129788"/>
                <a:gd name="connsiteY0" fmla="*/ 124624 h 141950"/>
                <a:gd name="connsiteX1" fmla="*/ 111037 w 129788"/>
                <a:gd name="connsiteY1" fmla="*/ 49916 h 141950"/>
                <a:gd name="connsiteX2" fmla="*/ 60340 w 129788"/>
                <a:gd name="connsiteY2" fmla="*/ 0 h 141950"/>
                <a:gd name="connsiteX3" fmla="*/ 5893 w 129788"/>
                <a:gd name="connsiteY3" fmla="*/ 43518 h 141950"/>
                <a:gd name="connsiteX4" fmla="*/ 28128 w 129788"/>
                <a:gd name="connsiteY4" fmla="*/ 43518 h 141950"/>
                <a:gd name="connsiteX5" fmla="*/ 59269 w 129788"/>
                <a:gd name="connsiteY5" fmla="*/ 18394 h 141950"/>
                <a:gd name="connsiteX6" fmla="*/ 88736 w 129788"/>
                <a:gd name="connsiteY6" fmla="*/ 49916 h 141950"/>
                <a:gd name="connsiteX7" fmla="*/ 88736 w 129788"/>
                <a:gd name="connsiteY7" fmla="*/ 60046 h 141950"/>
                <a:gd name="connsiteX8" fmla="*/ 69181 w 129788"/>
                <a:gd name="connsiteY8" fmla="*/ 60046 h 141950"/>
                <a:gd name="connsiteX9" fmla="*/ 0 w 129788"/>
                <a:gd name="connsiteY9" fmla="*/ 103298 h 141950"/>
                <a:gd name="connsiteX10" fmla="*/ 45607 w 129788"/>
                <a:gd name="connsiteY10" fmla="*/ 141951 h 141950"/>
                <a:gd name="connsiteX11" fmla="*/ 88736 w 129788"/>
                <a:gd name="connsiteY11" fmla="*/ 122758 h 141950"/>
                <a:gd name="connsiteX12" fmla="*/ 88736 w 129788"/>
                <a:gd name="connsiteY12" fmla="*/ 141951 h 141950"/>
                <a:gd name="connsiteX13" fmla="*/ 129789 w 129788"/>
                <a:gd name="connsiteY13" fmla="*/ 141951 h 141950"/>
                <a:gd name="connsiteX14" fmla="*/ 129789 w 129788"/>
                <a:gd name="connsiteY14" fmla="*/ 124624 h 141950"/>
                <a:gd name="connsiteX15" fmla="*/ 88736 w 129788"/>
                <a:gd name="connsiteY15" fmla="*/ 93168 h 141950"/>
                <a:gd name="connsiteX16" fmla="*/ 47750 w 129788"/>
                <a:gd name="connsiteY16" fmla="*/ 126490 h 141950"/>
                <a:gd name="connsiteX17" fmla="*/ 22234 w 129788"/>
                <a:gd name="connsiteY17" fmla="*/ 103031 h 141950"/>
                <a:gd name="connsiteX18" fmla="*/ 69984 w 129788"/>
                <a:gd name="connsiteY18" fmla="*/ 75507 h 141950"/>
                <a:gd name="connsiteX19" fmla="*/ 88736 w 129788"/>
                <a:gd name="connsiteY19" fmla="*/ 75507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9788" h="141950">
                  <a:moveTo>
                    <a:pt x="111037" y="124624"/>
                  </a:moveTo>
                  <a:lnTo>
                    <a:pt x="111037" y="49916"/>
                  </a:lnTo>
                  <a:cubicBezTo>
                    <a:pt x="111037" y="9930"/>
                    <a:pt x="86593" y="0"/>
                    <a:pt x="60340" y="0"/>
                  </a:cubicBezTo>
                  <a:cubicBezTo>
                    <a:pt x="34088" y="0"/>
                    <a:pt x="8840" y="10396"/>
                    <a:pt x="5893" y="43518"/>
                  </a:cubicBezTo>
                  <a:lnTo>
                    <a:pt x="28128" y="43518"/>
                  </a:lnTo>
                  <a:cubicBezTo>
                    <a:pt x="30271" y="25391"/>
                    <a:pt x="40182" y="18394"/>
                    <a:pt x="59269" y="18394"/>
                  </a:cubicBezTo>
                  <a:cubicBezTo>
                    <a:pt x="79360" y="18394"/>
                    <a:pt x="88736" y="26458"/>
                    <a:pt x="88736" y="49916"/>
                  </a:cubicBezTo>
                  <a:lnTo>
                    <a:pt x="88736" y="60046"/>
                  </a:lnTo>
                  <a:lnTo>
                    <a:pt x="69181" y="60046"/>
                  </a:lnTo>
                  <a:cubicBezTo>
                    <a:pt x="33485" y="60046"/>
                    <a:pt x="0" y="70442"/>
                    <a:pt x="0" y="103298"/>
                  </a:cubicBezTo>
                  <a:cubicBezTo>
                    <a:pt x="0" y="131821"/>
                    <a:pt x="20091" y="141951"/>
                    <a:pt x="45607" y="141951"/>
                  </a:cubicBezTo>
                  <a:cubicBezTo>
                    <a:pt x="65698" y="141951"/>
                    <a:pt x="79092" y="137419"/>
                    <a:pt x="88736" y="122758"/>
                  </a:cubicBezTo>
                  <a:lnTo>
                    <a:pt x="88736" y="141951"/>
                  </a:lnTo>
                  <a:lnTo>
                    <a:pt x="129789" y="141951"/>
                  </a:lnTo>
                  <a:lnTo>
                    <a:pt x="129789" y="124624"/>
                  </a:lnTo>
                  <a:close/>
                  <a:moveTo>
                    <a:pt x="88736" y="93168"/>
                  </a:moveTo>
                  <a:cubicBezTo>
                    <a:pt x="88736" y="114494"/>
                    <a:pt x="70520" y="126490"/>
                    <a:pt x="47750" y="126490"/>
                  </a:cubicBezTo>
                  <a:cubicBezTo>
                    <a:pt x="28664" y="126490"/>
                    <a:pt x="22234" y="115827"/>
                    <a:pt x="22234" y="103031"/>
                  </a:cubicBezTo>
                  <a:cubicBezTo>
                    <a:pt x="22234" y="83038"/>
                    <a:pt x="42325" y="75507"/>
                    <a:pt x="69984" y="75507"/>
                  </a:cubicBezTo>
                  <a:lnTo>
                    <a:pt x="88736" y="75507"/>
                  </a:ln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59FC0F93-82F2-1755-EA72-D83813ED0E0E}"/>
                </a:ext>
              </a:extLst>
            </p:cNvPr>
            <p:cNvSpPr/>
            <p:nvPr/>
          </p:nvSpPr>
          <p:spPr>
            <a:xfrm>
              <a:off x="2094691" y="1075703"/>
              <a:ext cx="92821" cy="141950"/>
            </a:xfrm>
            <a:custGeom>
              <a:avLst/>
              <a:gdLst>
                <a:gd name="connsiteX0" fmla="*/ 92821 w 92821"/>
                <a:gd name="connsiteY0" fmla="*/ 21926 h 141950"/>
                <a:gd name="connsiteX1" fmla="*/ 92821 w 92821"/>
                <a:gd name="connsiteY1" fmla="*/ 0 h 141950"/>
                <a:gd name="connsiteX2" fmla="*/ 42392 w 92821"/>
                <a:gd name="connsiteY2" fmla="*/ 29123 h 141950"/>
                <a:gd name="connsiteX3" fmla="*/ 42392 w 92821"/>
                <a:gd name="connsiteY3" fmla="*/ 3199 h 141950"/>
                <a:gd name="connsiteX4" fmla="*/ 0 w 92821"/>
                <a:gd name="connsiteY4" fmla="*/ 3199 h 141950"/>
                <a:gd name="connsiteX5" fmla="*/ 0 w 92821"/>
                <a:gd name="connsiteY5" fmla="*/ 20526 h 141950"/>
                <a:gd name="connsiteX6" fmla="*/ 20091 w 92821"/>
                <a:gd name="connsiteY6" fmla="*/ 20526 h 141950"/>
                <a:gd name="connsiteX7" fmla="*/ 20091 w 92821"/>
                <a:gd name="connsiteY7" fmla="*/ 124624 h 141950"/>
                <a:gd name="connsiteX8" fmla="*/ 536 w 92821"/>
                <a:gd name="connsiteY8" fmla="*/ 124624 h 141950"/>
                <a:gd name="connsiteX9" fmla="*/ 536 w 92821"/>
                <a:gd name="connsiteY9" fmla="*/ 141951 h 141950"/>
                <a:gd name="connsiteX10" fmla="*/ 63823 w 92821"/>
                <a:gd name="connsiteY10" fmla="*/ 141951 h 141950"/>
                <a:gd name="connsiteX11" fmla="*/ 63823 w 92821"/>
                <a:gd name="connsiteY11" fmla="*/ 124624 h 141950"/>
                <a:gd name="connsiteX12" fmla="*/ 42392 w 92821"/>
                <a:gd name="connsiteY12" fmla="*/ 124624 h 141950"/>
                <a:gd name="connsiteX13" fmla="*/ 42392 w 92821"/>
                <a:gd name="connsiteY13" fmla="*/ 65377 h 141950"/>
                <a:gd name="connsiteX14" fmla="*/ 92821 w 92821"/>
                <a:gd name="connsiteY14" fmla="*/ 21926 h 1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2821" h="141950">
                  <a:moveTo>
                    <a:pt x="92821" y="21926"/>
                  </a:moveTo>
                  <a:lnTo>
                    <a:pt x="92821" y="0"/>
                  </a:lnTo>
                  <a:cubicBezTo>
                    <a:pt x="63823" y="0"/>
                    <a:pt x="48821" y="14395"/>
                    <a:pt x="42392" y="29123"/>
                  </a:cubicBezTo>
                  <a:lnTo>
                    <a:pt x="42392" y="3199"/>
                  </a:lnTo>
                  <a:lnTo>
                    <a:pt x="0" y="3199"/>
                  </a:lnTo>
                  <a:lnTo>
                    <a:pt x="0" y="20526"/>
                  </a:lnTo>
                  <a:lnTo>
                    <a:pt x="20091" y="20526"/>
                  </a:lnTo>
                  <a:lnTo>
                    <a:pt x="20091" y="124624"/>
                  </a:lnTo>
                  <a:lnTo>
                    <a:pt x="536" y="124624"/>
                  </a:lnTo>
                  <a:lnTo>
                    <a:pt x="536" y="141951"/>
                  </a:lnTo>
                  <a:lnTo>
                    <a:pt x="63823" y="141951"/>
                  </a:lnTo>
                  <a:lnTo>
                    <a:pt x="63823" y="124624"/>
                  </a:lnTo>
                  <a:lnTo>
                    <a:pt x="42392" y="124624"/>
                  </a:lnTo>
                  <a:lnTo>
                    <a:pt x="42392" y="65377"/>
                  </a:lnTo>
                  <a:cubicBezTo>
                    <a:pt x="42392" y="30923"/>
                    <a:pt x="62216" y="21926"/>
                    <a:pt x="92821" y="21926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3407CCB-A94A-7523-030B-D87CE236B053}"/>
                </a:ext>
              </a:extLst>
            </p:cNvPr>
            <p:cNvSpPr/>
            <p:nvPr/>
          </p:nvSpPr>
          <p:spPr>
            <a:xfrm>
              <a:off x="3225957" y="808862"/>
              <a:ext cx="128717" cy="144350"/>
            </a:xfrm>
            <a:custGeom>
              <a:avLst/>
              <a:gdLst>
                <a:gd name="connsiteX0" fmla="*/ 128717 w 128717"/>
                <a:gd name="connsiteY0" fmla="*/ 69376 h 144350"/>
                <a:gd name="connsiteX1" fmla="*/ 65698 w 128717"/>
                <a:gd name="connsiteY1" fmla="*/ 0 h 144350"/>
                <a:gd name="connsiteX2" fmla="*/ 0 w 128717"/>
                <a:gd name="connsiteY2" fmla="*/ 71509 h 144350"/>
                <a:gd name="connsiteX3" fmla="*/ 0 w 128717"/>
                <a:gd name="connsiteY3" fmla="*/ 73641 h 144350"/>
                <a:gd name="connsiteX4" fmla="*/ 67841 w 128717"/>
                <a:gd name="connsiteY4" fmla="*/ 144350 h 144350"/>
                <a:gd name="connsiteX5" fmla="*/ 127646 w 128717"/>
                <a:gd name="connsiteY5" fmla="*/ 101698 h 144350"/>
                <a:gd name="connsiteX6" fmla="*/ 105412 w 128717"/>
                <a:gd name="connsiteY6" fmla="*/ 101698 h 144350"/>
                <a:gd name="connsiteX7" fmla="*/ 68109 w 128717"/>
                <a:gd name="connsiteY7" fmla="*/ 125957 h 144350"/>
                <a:gd name="connsiteX8" fmla="*/ 23105 w 128717"/>
                <a:gd name="connsiteY8" fmla="*/ 76574 h 144350"/>
                <a:gd name="connsiteX9" fmla="*/ 128717 w 128717"/>
                <a:gd name="connsiteY9" fmla="*/ 76574 h 144350"/>
                <a:gd name="connsiteX10" fmla="*/ 23909 w 128717"/>
                <a:gd name="connsiteY10" fmla="*/ 58713 h 144350"/>
                <a:gd name="connsiteX11" fmla="*/ 65698 w 128717"/>
                <a:gd name="connsiteY11" fmla="*/ 18727 h 144350"/>
                <a:gd name="connsiteX12" fmla="*/ 105880 w 128717"/>
                <a:gd name="connsiteY12" fmla="*/ 58713 h 14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717" h="144350">
                  <a:moveTo>
                    <a:pt x="128717" y="69376"/>
                  </a:moveTo>
                  <a:cubicBezTo>
                    <a:pt x="128717" y="19527"/>
                    <a:pt x="98179" y="0"/>
                    <a:pt x="65698" y="0"/>
                  </a:cubicBezTo>
                  <a:cubicBezTo>
                    <a:pt x="27123" y="0"/>
                    <a:pt x="0" y="29390"/>
                    <a:pt x="0" y="71509"/>
                  </a:cubicBezTo>
                  <a:lnTo>
                    <a:pt x="0" y="73641"/>
                  </a:lnTo>
                  <a:cubicBezTo>
                    <a:pt x="0" y="116360"/>
                    <a:pt x="28195" y="144350"/>
                    <a:pt x="67841" y="144350"/>
                  </a:cubicBezTo>
                  <a:cubicBezTo>
                    <a:pt x="99786" y="144350"/>
                    <a:pt x="122556" y="129689"/>
                    <a:pt x="127646" y="101698"/>
                  </a:cubicBezTo>
                  <a:lnTo>
                    <a:pt x="105412" y="101698"/>
                  </a:lnTo>
                  <a:cubicBezTo>
                    <a:pt x="102465" y="117959"/>
                    <a:pt x="90142" y="125957"/>
                    <a:pt x="68109" y="125957"/>
                  </a:cubicBezTo>
                  <a:cubicBezTo>
                    <a:pt x="39178" y="125957"/>
                    <a:pt x="24176" y="108629"/>
                    <a:pt x="23105" y="76574"/>
                  </a:cubicBezTo>
                  <a:lnTo>
                    <a:pt x="128717" y="76574"/>
                  </a:lnTo>
                  <a:close/>
                  <a:moveTo>
                    <a:pt x="23909" y="58713"/>
                  </a:moveTo>
                  <a:cubicBezTo>
                    <a:pt x="27927" y="33922"/>
                    <a:pt x="42928" y="18727"/>
                    <a:pt x="65698" y="18727"/>
                  </a:cubicBezTo>
                  <a:cubicBezTo>
                    <a:pt x="88468" y="18727"/>
                    <a:pt x="103804" y="30190"/>
                    <a:pt x="105880" y="58713"/>
                  </a:cubicBezTo>
                  <a:close/>
                </a:path>
              </a:pathLst>
            </a:custGeom>
            <a:solidFill>
              <a:srgbClr val="FFFFFF"/>
            </a:solidFill>
            <a:ln w="66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308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96509D-4912-A94A-B260-18569C97A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" y="320041"/>
            <a:ext cx="11597640" cy="828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40370-7627-E049-88A5-1749B3D91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180" y="1368424"/>
            <a:ext cx="11597640" cy="4605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F2E68-F3DC-D54B-8548-0FC4141F0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6646" y="6537959"/>
            <a:ext cx="518173" cy="183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fld id="{099E21C5-C410-6945-A010-E2E2ABB1E0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A08240-6131-7E4D-AB23-C84D1512BFFB}"/>
              </a:ext>
            </a:extLst>
          </p:cNvPr>
          <p:cNvSpPr/>
          <p:nvPr userDrawn="1"/>
        </p:nvSpPr>
        <p:spPr>
          <a:xfrm>
            <a:off x="0" y="0"/>
            <a:ext cx="12192000" cy="118753"/>
          </a:xfrm>
          <a:prstGeom prst="rect">
            <a:avLst/>
          </a:prstGeom>
          <a:solidFill>
            <a:srgbClr val="0067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egoe UI" panose="020B0502040204020203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BB6DF29-F575-0B2C-5202-E7936D5EEC8C}"/>
              </a:ext>
            </a:extLst>
          </p:cNvPr>
          <p:cNvGrpSpPr/>
          <p:nvPr userDrawn="1"/>
        </p:nvGrpSpPr>
        <p:grpSpPr>
          <a:xfrm>
            <a:off x="297346" y="6438704"/>
            <a:ext cx="2541447" cy="265580"/>
            <a:chOff x="297346" y="6438704"/>
            <a:chExt cx="2541447" cy="265580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460BEAC-D754-CEC6-A37F-EA7193DBDEDA}"/>
                </a:ext>
              </a:extLst>
            </p:cNvPr>
            <p:cNvSpPr/>
            <p:nvPr/>
          </p:nvSpPr>
          <p:spPr>
            <a:xfrm>
              <a:off x="367295" y="6438704"/>
              <a:ext cx="45416" cy="120496"/>
            </a:xfrm>
            <a:custGeom>
              <a:avLst/>
              <a:gdLst>
                <a:gd name="connsiteX0" fmla="*/ 25976 w 45416"/>
                <a:gd name="connsiteY0" fmla="*/ 5463 h 120496"/>
                <a:gd name="connsiteX1" fmla="*/ 22528 w 45416"/>
                <a:gd name="connsiteY1" fmla="*/ 0 h 120496"/>
                <a:gd name="connsiteX2" fmla="*/ 19440 w 45416"/>
                <a:gd name="connsiteY2" fmla="*/ 5463 h 120496"/>
                <a:gd name="connsiteX3" fmla="*/ 5595 w 45416"/>
                <a:gd name="connsiteY3" fmla="*/ 86326 h 120496"/>
                <a:gd name="connsiteX4" fmla="*/ 22682 w 45416"/>
                <a:gd name="connsiteY4" fmla="*/ 120496 h 120496"/>
                <a:gd name="connsiteX5" fmla="*/ 39821 w 45416"/>
                <a:gd name="connsiteY5" fmla="*/ 86326 h 120496"/>
                <a:gd name="connsiteX6" fmla="*/ 25976 w 45416"/>
                <a:gd name="connsiteY6" fmla="*/ 5463 h 120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416" h="120496">
                  <a:moveTo>
                    <a:pt x="25976" y="5463"/>
                  </a:moveTo>
                  <a:lnTo>
                    <a:pt x="22528" y="0"/>
                  </a:lnTo>
                  <a:lnTo>
                    <a:pt x="19440" y="5463"/>
                  </a:lnTo>
                  <a:cubicBezTo>
                    <a:pt x="10639" y="19842"/>
                    <a:pt x="-9846" y="53393"/>
                    <a:pt x="5595" y="86326"/>
                  </a:cubicBezTo>
                  <a:cubicBezTo>
                    <a:pt x="17741" y="112095"/>
                    <a:pt x="22682" y="120496"/>
                    <a:pt x="22682" y="120496"/>
                  </a:cubicBezTo>
                  <a:cubicBezTo>
                    <a:pt x="22682" y="120496"/>
                    <a:pt x="27829" y="112095"/>
                    <a:pt x="39821" y="86326"/>
                  </a:cubicBezTo>
                  <a:cubicBezTo>
                    <a:pt x="55262" y="53393"/>
                    <a:pt x="34777" y="19842"/>
                    <a:pt x="25976" y="5463"/>
                  </a:cubicBezTo>
                  <a:close/>
                </a:path>
              </a:pathLst>
            </a:custGeom>
            <a:solidFill>
              <a:srgbClr val="FF8A04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FC89239-CD7E-192E-31FC-D4B1DEFB3F0F}"/>
                </a:ext>
              </a:extLst>
            </p:cNvPr>
            <p:cNvSpPr/>
            <p:nvPr/>
          </p:nvSpPr>
          <p:spPr>
            <a:xfrm>
              <a:off x="297346" y="6509311"/>
              <a:ext cx="185313" cy="194973"/>
            </a:xfrm>
            <a:custGeom>
              <a:avLst/>
              <a:gdLst>
                <a:gd name="connsiteX0" fmla="*/ 140548 w 185313"/>
                <a:gd name="connsiteY0" fmla="*/ 22780 h 194973"/>
                <a:gd name="connsiteX1" fmla="*/ 140548 w 185313"/>
                <a:gd name="connsiteY1" fmla="*/ 0 h 194973"/>
                <a:gd name="connsiteX2" fmla="*/ 106888 w 185313"/>
                <a:gd name="connsiteY2" fmla="*/ 49116 h 194973"/>
                <a:gd name="connsiteX3" fmla="*/ 97932 w 185313"/>
                <a:gd name="connsiteY3" fmla="*/ 84007 h 194973"/>
                <a:gd name="connsiteX4" fmla="*/ 97932 w 185313"/>
                <a:gd name="connsiteY4" fmla="*/ 142760 h 194973"/>
                <a:gd name="connsiteX5" fmla="*/ 124799 w 185313"/>
                <a:gd name="connsiteY5" fmla="*/ 106323 h 194973"/>
                <a:gd name="connsiteX6" fmla="*/ 140548 w 185313"/>
                <a:gd name="connsiteY6" fmla="*/ 50713 h 194973"/>
                <a:gd name="connsiteX7" fmla="*/ 140548 w 185313"/>
                <a:gd name="connsiteY7" fmla="*/ 37623 h 194973"/>
                <a:gd name="connsiteX8" fmla="*/ 157677 w 185313"/>
                <a:gd name="connsiteY8" fmla="*/ 150687 h 194973"/>
                <a:gd name="connsiteX9" fmla="*/ 44766 w 185313"/>
                <a:gd name="connsiteY9" fmla="*/ 167839 h 194973"/>
                <a:gd name="connsiteX10" fmla="*/ 27637 w 185313"/>
                <a:gd name="connsiteY10" fmla="*/ 54775 h 194973"/>
                <a:gd name="connsiteX11" fmla="*/ 44766 w 185313"/>
                <a:gd name="connsiteY11" fmla="*/ 37623 h 194973"/>
                <a:gd name="connsiteX12" fmla="*/ 44766 w 185313"/>
                <a:gd name="connsiteY12" fmla="*/ 50971 h 194973"/>
                <a:gd name="connsiteX13" fmla="*/ 60515 w 185313"/>
                <a:gd name="connsiteY13" fmla="*/ 106581 h 194973"/>
                <a:gd name="connsiteX14" fmla="*/ 87330 w 185313"/>
                <a:gd name="connsiteY14" fmla="*/ 142760 h 194973"/>
                <a:gd name="connsiteX15" fmla="*/ 87330 w 185313"/>
                <a:gd name="connsiteY15" fmla="*/ 84007 h 194973"/>
                <a:gd name="connsiteX16" fmla="*/ 78374 w 185313"/>
                <a:gd name="connsiteY16" fmla="*/ 49116 h 194973"/>
                <a:gd name="connsiteX17" fmla="*/ 44766 w 185313"/>
                <a:gd name="connsiteY17" fmla="*/ 0 h 194973"/>
                <a:gd name="connsiteX18" fmla="*/ 44766 w 185313"/>
                <a:gd name="connsiteY18" fmla="*/ 22780 h 194973"/>
                <a:gd name="connsiteX19" fmla="*/ 13353 w 185313"/>
                <a:gd name="connsiteY19" fmla="*/ 150148 h 194973"/>
                <a:gd name="connsiteX20" fmla="*/ 140548 w 185313"/>
                <a:gd name="connsiteY20" fmla="*/ 181603 h 194973"/>
                <a:gd name="connsiteX21" fmla="*/ 171961 w 185313"/>
                <a:gd name="connsiteY21" fmla="*/ 54235 h 194973"/>
                <a:gd name="connsiteX22" fmla="*/ 140548 w 185313"/>
                <a:gd name="connsiteY22" fmla="*/ 22780 h 194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5313" h="194973">
                  <a:moveTo>
                    <a:pt x="140548" y="22780"/>
                  </a:moveTo>
                  <a:lnTo>
                    <a:pt x="140548" y="0"/>
                  </a:lnTo>
                  <a:lnTo>
                    <a:pt x="106888" y="49116"/>
                  </a:lnTo>
                  <a:cubicBezTo>
                    <a:pt x="103800" y="53754"/>
                    <a:pt x="97932" y="60918"/>
                    <a:pt x="97932" y="84007"/>
                  </a:cubicBezTo>
                  <a:lnTo>
                    <a:pt x="97932" y="142760"/>
                  </a:lnTo>
                  <a:lnTo>
                    <a:pt x="124799" y="106323"/>
                  </a:lnTo>
                  <a:cubicBezTo>
                    <a:pt x="142967" y="84265"/>
                    <a:pt x="140240" y="58186"/>
                    <a:pt x="140548" y="50713"/>
                  </a:cubicBezTo>
                  <a:lnTo>
                    <a:pt x="140548" y="37623"/>
                  </a:lnTo>
                  <a:cubicBezTo>
                    <a:pt x="176458" y="64108"/>
                    <a:pt x="184127" y="114729"/>
                    <a:pt x="157677" y="150687"/>
                  </a:cubicBezTo>
                  <a:cubicBezTo>
                    <a:pt x="131227" y="186645"/>
                    <a:pt x="80675" y="194325"/>
                    <a:pt x="44766" y="167839"/>
                  </a:cubicBezTo>
                  <a:cubicBezTo>
                    <a:pt x="8856" y="141354"/>
                    <a:pt x="1187" y="90733"/>
                    <a:pt x="27637" y="54775"/>
                  </a:cubicBezTo>
                  <a:cubicBezTo>
                    <a:pt x="32453" y="48228"/>
                    <a:pt x="38227" y="42445"/>
                    <a:pt x="44766" y="37623"/>
                  </a:cubicBezTo>
                  <a:lnTo>
                    <a:pt x="44766" y="50971"/>
                  </a:lnTo>
                  <a:cubicBezTo>
                    <a:pt x="45074" y="58444"/>
                    <a:pt x="42347" y="84522"/>
                    <a:pt x="60515" y="106581"/>
                  </a:cubicBezTo>
                  <a:lnTo>
                    <a:pt x="87330" y="142760"/>
                  </a:lnTo>
                  <a:lnTo>
                    <a:pt x="87330" y="84007"/>
                  </a:lnTo>
                  <a:cubicBezTo>
                    <a:pt x="87330" y="60918"/>
                    <a:pt x="81463" y="53754"/>
                    <a:pt x="78374" y="49116"/>
                  </a:cubicBezTo>
                  <a:lnTo>
                    <a:pt x="44766" y="0"/>
                  </a:lnTo>
                  <a:lnTo>
                    <a:pt x="44766" y="22780"/>
                  </a:lnTo>
                  <a:cubicBezTo>
                    <a:pt x="967" y="49265"/>
                    <a:pt x="-13097" y="106290"/>
                    <a:pt x="13353" y="150148"/>
                  </a:cubicBezTo>
                  <a:cubicBezTo>
                    <a:pt x="39802" y="194005"/>
                    <a:pt x="96750" y="208089"/>
                    <a:pt x="140548" y="181603"/>
                  </a:cubicBezTo>
                  <a:cubicBezTo>
                    <a:pt x="184347" y="155118"/>
                    <a:pt x="198411" y="98093"/>
                    <a:pt x="171961" y="54235"/>
                  </a:cubicBezTo>
                  <a:cubicBezTo>
                    <a:pt x="164193" y="41354"/>
                    <a:pt x="153412" y="30559"/>
                    <a:pt x="140548" y="22780"/>
                  </a:cubicBezTo>
                  <a:close/>
                </a:path>
              </a:pathLst>
            </a:custGeom>
            <a:solidFill>
              <a:srgbClr val="FF8A04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latin typeface="Segoe UI" panose="020B0502040204020203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40D8452-6198-A6E6-0B36-491B6E290AD6}"/>
                </a:ext>
              </a:extLst>
            </p:cNvPr>
            <p:cNvSpPr/>
            <p:nvPr/>
          </p:nvSpPr>
          <p:spPr>
            <a:xfrm>
              <a:off x="547162" y="6535801"/>
              <a:ext cx="107311" cy="124670"/>
            </a:xfrm>
            <a:custGeom>
              <a:avLst/>
              <a:gdLst>
                <a:gd name="connsiteX0" fmla="*/ 93570 w 107311"/>
                <a:gd name="connsiteY0" fmla="*/ 83286 h 124670"/>
                <a:gd name="connsiteX1" fmla="*/ 56924 w 107311"/>
                <a:gd name="connsiteY1" fmla="*/ 113023 h 124670"/>
                <a:gd name="connsiteX2" fmla="*/ 15235 w 107311"/>
                <a:gd name="connsiteY2" fmla="*/ 63443 h 124670"/>
                <a:gd name="connsiteX3" fmla="*/ 15235 w 107311"/>
                <a:gd name="connsiteY3" fmla="*/ 62103 h 124670"/>
                <a:gd name="connsiteX4" fmla="*/ 57130 w 107311"/>
                <a:gd name="connsiteY4" fmla="*/ 12008 h 124670"/>
                <a:gd name="connsiteX5" fmla="*/ 93158 w 107311"/>
                <a:gd name="connsiteY5" fmla="*/ 39994 h 124670"/>
                <a:gd name="connsiteX6" fmla="*/ 105510 w 107311"/>
                <a:gd name="connsiteY6" fmla="*/ 39994 h 124670"/>
                <a:gd name="connsiteX7" fmla="*/ 105510 w 107311"/>
                <a:gd name="connsiteY7" fmla="*/ 2422 h 124670"/>
                <a:gd name="connsiteX8" fmla="*/ 92231 w 107311"/>
                <a:gd name="connsiteY8" fmla="*/ 2422 h 124670"/>
                <a:gd name="connsiteX9" fmla="*/ 92231 w 107311"/>
                <a:gd name="connsiteY9" fmla="*/ 16286 h 124670"/>
                <a:gd name="connsiteX10" fmla="*/ 57439 w 107311"/>
                <a:gd name="connsiteY10" fmla="*/ 0 h 124670"/>
                <a:gd name="connsiteX11" fmla="*/ 0 w 107311"/>
                <a:gd name="connsiteY11" fmla="*/ 61846 h 124670"/>
                <a:gd name="connsiteX12" fmla="*/ 0 w 107311"/>
                <a:gd name="connsiteY12" fmla="*/ 63186 h 124670"/>
                <a:gd name="connsiteX13" fmla="*/ 56615 w 107311"/>
                <a:gd name="connsiteY13" fmla="*/ 124671 h 124670"/>
                <a:gd name="connsiteX14" fmla="*/ 107312 w 107311"/>
                <a:gd name="connsiteY14" fmla="*/ 82873 h 12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7311" h="124670">
                  <a:moveTo>
                    <a:pt x="93570" y="83286"/>
                  </a:moveTo>
                  <a:cubicBezTo>
                    <a:pt x="90327" y="103179"/>
                    <a:pt x="76791" y="113023"/>
                    <a:pt x="56924" y="113023"/>
                  </a:cubicBezTo>
                  <a:cubicBezTo>
                    <a:pt x="30830" y="113023"/>
                    <a:pt x="15235" y="94315"/>
                    <a:pt x="15235" y="63443"/>
                  </a:cubicBezTo>
                  <a:lnTo>
                    <a:pt x="15235" y="62103"/>
                  </a:lnTo>
                  <a:cubicBezTo>
                    <a:pt x="15235" y="31541"/>
                    <a:pt x="32013" y="12008"/>
                    <a:pt x="57130" y="12008"/>
                  </a:cubicBezTo>
                  <a:cubicBezTo>
                    <a:pt x="75607" y="12008"/>
                    <a:pt x="88011" y="19791"/>
                    <a:pt x="93158" y="39994"/>
                  </a:cubicBezTo>
                  <a:lnTo>
                    <a:pt x="105510" y="39994"/>
                  </a:lnTo>
                  <a:lnTo>
                    <a:pt x="105510" y="2422"/>
                  </a:lnTo>
                  <a:lnTo>
                    <a:pt x="92231" y="2422"/>
                  </a:lnTo>
                  <a:lnTo>
                    <a:pt x="92231" y="16286"/>
                  </a:lnTo>
                  <a:cubicBezTo>
                    <a:pt x="85952" y="4896"/>
                    <a:pt x="72879" y="0"/>
                    <a:pt x="57439" y="0"/>
                  </a:cubicBezTo>
                  <a:cubicBezTo>
                    <a:pt x="24242" y="0"/>
                    <a:pt x="0" y="25769"/>
                    <a:pt x="0" y="61846"/>
                  </a:cubicBezTo>
                  <a:lnTo>
                    <a:pt x="0" y="63186"/>
                  </a:lnTo>
                  <a:cubicBezTo>
                    <a:pt x="0" y="100551"/>
                    <a:pt x="21514" y="124671"/>
                    <a:pt x="56615" y="124671"/>
                  </a:cubicBezTo>
                  <a:cubicBezTo>
                    <a:pt x="83739" y="124671"/>
                    <a:pt x="102937" y="110910"/>
                    <a:pt x="107312" y="82873"/>
                  </a:cubicBez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61F3E7D-22DA-3050-C330-B04BBA3CC480}"/>
                </a:ext>
              </a:extLst>
            </p:cNvPr>
            <p:cNvSpPr/>
            <p:nvPr/>
          </p:nvSpPr>
          <p:spPr>
            <a:xfrm>
              <a:off x="665796" y="6570744"/>
              <a:ext cx="96709" cy="89882"/>
            </a:xfrm>
            <a:custGeom>
              <a:avLst/>
              <a:gdLst>
                <a:gd name="connsiteX0" fmla="*/ 84305 w 96709"/>
                <a:gd name="connsiteY0" fmla="*/ 77307 h 89882"/>
                <a:gd name="connsiteX1" fmla="*/ 84305 w 96709"/>
                <a:gd name="connsiteY1" fmla="*/ 0 h 89882"/>
                <a:gd name="connsiteX2" fmla="*/ 57953 w 96709"/>
                <a:gd name="connsiteY2" fmla="*/ 0 h 89882"/>
                <a:gd name="connsiteX3" fmla="*/ 57953 w 96709"/>
                <a:gd name="connsiteY3" fmla="*/ 11029 h 89882"/>
                <a:gd name="connsiteX4" fmla="*/ 70357 w 96709"/>
                <a:gd name="connsiteY4" fmla="*/ 11029 h 89882"/>
                <a:gd name="connsiteX5" fmla="*/ 70357 w 96709"/>
                <a:gd name="connsiteY5" fmla="*/ 53136 h 89882"/>
                <a:gd name="connsiteX6" fmla="*/ 48796 w 96709"/>
                <a:gd name="connsiteY6" fmla="*/ 77535 h 89882"/>
                <a:gd name="connsiteX7" fmla="*/ 46630 w 96709"/>
                <a:gd name="connsiteY7" fmla="*/ 77565 h 89882"/>
                <a:gd name="connsiteX8" fmla="*/ 26455 w 96709"/>
                <a:gd name="connsiteY8" fmla="*/ 55094 h 89882"/>
                <a:gd name="connsiteX9" fmla="*/ 26455 w 96709"/>
                <a:gd name="connsiteY9" fmla="*/ 52 h 89882"/>
                <a:gd name="connsiteX10" fmla="*/ 0 w 96709"/>
                <a:gd name="connsiteY10" fmla="*/ 52 h 89882"/>
                <a:gd name="connsiteX11" fmla="*/ 0 w 96709"/>
                <a:gd name="connsiteY11" fmla="*/ 11081 h 89882"/>
                <a:gd name="connsiteX12" fmla="*/ 12249 w 96709"/>
                <a:gd name="connsiteY12" fmla="*/ 11081 h 89882"/>
                <a:gd name="connsiteX13" fmla="*/ 12249 w 96709"/>
                <a:gd name="connsiteY13" fmla="*/ 54733 h 89882"/>
                <a:gd name="connsiteX14" fmla="*/ 42770 w 96709"/>
                <a:gd name="connsiteY14" fmla="*/ 89882 h 89882"/>
                <a:gd name="connsiteX15" fmla="*/ 70254 w 96709"/>
                <a:gd name="connsiteY15" fmla="*/ 73390 h 89882"/>
                <a:gd name="connsiteX16" fmla="*/ 70254 w 96709"/>
                <a:gd name="connsiteY16" fmla="*/ 88336 h 89882"/>
                <a:gd name="connsiteX17" fmla="*/ 96709 w 96709"/>
                <a:gd name="connsiteY17" fmla="*/ 88336 h 89882"/>
                <a:gd name="connsiteX18" fmla="*/ 96709 w 96709"/>
                <a:gd name="connsiteY18" fmla="*/ 77307 h 8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709" h="89882">
                  <a:moveTo>
                    <a:pt x="84305" y="77307"/>
                  </a:moveTo>
                  <a:lnTo>
                    <a:pt x="84305" y="0"/>
                  </a:lnTo>
                  <a:lnTo>
                    <a:pt x="57953" y="0"/>
                  </a:lnTo>
                  <a:lnTo>
                    <a:pt x="57953" y="11029"/>
                  </a:lnTo>
                  <a:lnTo>
                    <a:pt x="70357" y="11029"/>
                  </a:lnTo>
                  <a:lnTo>
                    <a:pt x="70357" y="53136"/>
                  </a:lnTo>
                  <a:cubicBezTo>
                    <a:pt x="71132" y="65835"/>
                    <a:pt x="61479" y="76759"/>
                    <a:pt x="48796" y="77535"/>
                  </a:cubicBezTo>
                  <a:cubicBezTo>
                    <a:pt x="48075" y="77579"/>
                    <a:pt x="47352" y="77589"/>
                    <a:pt x="46630" y="77565"/>
                  </a:cubicBezTo>
                  <a:cubicBezTo>
                    <a:pt x="33043" y="77565"/>
                    <a:pt x="26455" y="70813"/>
                    <a:pt x="26455" y="55094"/>
                  </a:cubicBezTo>
                  <a:lnTo>
                    <a:pt x="26455" y="52"/>
                  </a:lnTo>
                  <a:lnTo>
                    <a:pt x="0" y="52"/>
                  </a:lnTo>
                  <a:lnTo>
                    <a:pt x="0" y="11081"/>
                  </a:lnTo>
                  <a:lnTo>
                    <a:pt x="12249" y="11081"/>
                  </a:lnTo>
                  <a:lnTo>
                    <a:pt x="12249" y="54733"/>
                  </a:lnTo>
                  <a:cubicBezTo>
                    <a:pt x="12249" y="80502"/>
                    <a:pt x="25168" y="89882"/>
                    <a:pt x="42770" y="89882"/>
                  </a:cubicBezTo>
                  <a:cubicBezTo>
                    <a:pt x="54286" y="89947"/>
                    <a:pt x="64881" y="83589"/>
                    <a:pt x="70254" y="73390"/>
                  </a:cubicBezTo>
                  <a:lnTo>
                    <a:pt x="70254" y="88336"/>
                  </a:lnTo>
                  <a:lnTo>
                    <a:pt x="96709" y="88336"/>
                  </a:lnTo>
                  <a:lnTo>
                    <a:pt x="96709" y="77307"/>
                  </a:ln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9F2D088-4793-0660-73CC-5928E5C3A7AB}"/>
                </a:ext>
              </a:extLst>
            </p:cNvPr>
            <p:cNvSpPr/>
            <p:nvPr/>
          </p:nvSpPr>
          <p:spPr>
            <a:xfrm>
              <a:off x="1683070" y="6570744"/>
              <a:ext cx="96812" cy="89882"/>
            </a:xfrm>
            <a:custGeom>
              <a:avLst/>
              <a:gdLst>
                <a:gd name="connsiteX0" fmla="*/ 84408 w 96812"/>
                <a:gd name="connsiteY0" fmla="*/ 77307 h 89882"/>
                <a:gd name="connsiteX1" fmla="*/ 84408 w 96812"/>
                <a:gd name="connsiteY1" fmla="*/ 0 h 89882"/>
                <a:gd name="connsiteX2" fmla="*/ 57954 w 96812"/>
                <a:gd name="connsiteY2" fmla="*/ 0 h 89882"/>
                <a:gd name="connsiteX3" fmla="*/ 57954 w 96812"/>
                <a:gd name="connsiteY3" fmla="*/ 11029 h 89882"/>
                <a:gd name="connsiteX4" fmla="*/ 70357 w 96812"/>
                <a:gd name="connsiteY4" fmla="*/ 11029 h 89882"/>
                <a:gd name="connsiteX5" fmla="*/ 70357 w 96812"/>
                <a:gd name="connsiteY5" fmla="*/ 53136 h 89882"/>
                <a:gd name="connsiteX6" fmla="*/ 48796 w 96812"/>
                <a:gd name="connsiteY6" fmla="*/ 77535 h 89882"/>
                <a:gd name="connsiteX7" fmla="*/ 46630 w 96812"/>
                <a:gd name="connsiteY7" fmla="*/ 77565 h 89882"/>
                <a:gd name="connsiteX8" fmla="*/ 26455 w 96812"/>
                <a:gd name="connsiteY8" fmla="*/ 55094 h 89882"/>
                <a:gd name="connsiteX9" fmla="*/ 26455 w 96812"/>
                <a:gd name="connsiteY9" fmla="*/ 52 h 89882"/>
                <a:gd name="connsiteX10" fmla="*/ 0 w 96812"/>
                <a:gd name="connsiteY10" fmla="*/ 52 h 89882"/>
                <a:gd name="connsiteX11" fmla="*/ 0 w 96812"/>
                <a:gd name="connsiteY11" fmla="*/ 11081 h 89882"/>
                <a:gd name="connsiteX12" fmla="*/ 12353 w 96812"/>
                <a:gd name="connsiteY12" fmla="*/ 11081 h 89882"/>
                <a:gd name="connsiteX13" fmla="*/ 12353 w 96812"/>
                <a:gd name="connsiteY13" fmla="*/ 54733 h 89882"/>
                <a:gd name="connsiteX14" fmla="*/ 42873 w 96812"/>
                <a:gd name="connsiteY14" fmla="*/ 89882 h 89882"/>
                <a:gd name="connsiteX15" fmla="*/ 70357 w 96812"/>
                <a:gd name="connsiteY15" fmla="*/ 73390 h 89882"/>
                <a:gd name="connsiteX16" fmla="*/ 70357 w 96812"/>
                <a:gd name="connsiteY16" fmla="*/ 88336 h 89882"/>
                <a:gd name="connsiteX17" fmla="*/ 96812 w 96812"/>
                <a:gd name="connsiteY17" fmla="*/ 88336 h 89882"/>
                <a:gd name="connsiteX18" fmla="*/ 96812 w 96812"/>
                <a:gd name="connsiteY18" fmla="*/ 77307 h 89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812" h="89882">
                  <a:moveTo>
                    <a:pt x="84408" y="77307"/>
                  </a:moveTo>
                  <a:lnTo>
                    <a:pt x="84408" y="0"/>
                  </a:lnTo>
                  <a:lnTo>
                    <a:pt x="57954" y="0"/>
                  </a:lnTo>
                  <a:lnTo>
                    <a:pt x="57954" y="11029"/>
                  </a:lnTo>
                  <a:lnTo>
                    <a:pt x="70357" y="11029"/>
                  </a:lnTo>
                  <a:lnTo>
                    <a:pt x="70357" y="53136"/>
                  </a:lnTo>
                  <a:cubicBezTo>
                    <a:pt x="71132" y="65835"/>
                    <a:pt x="61479" y="76759"/>
                    <a:pt x="48796" y="77535"/>
                  </a:cubicBezTo>
                  <a:cubicBezTo>
                    <a:pt x="48075" y="77579"/>
                    <a:pt x="47352" y="77589"/>
                    <a:pt x="46630" y="77565"/>
                  </a:cubicBezTo>
                  <a:cubicBezTo>
                    <a:pt x="33043" y="77565"/>
                    <a:pt x="26455" y="70813"/>
                    <a:pt x="26455" y="55094"/>
                  </a:cubicBezTo>
                  <a:lnTo>
                    <a:pt x="26455" y="52"/>
                  </a:lnTo>
                  <a:lnTo>
                    <a:pt x="0" y="52"/>
                  </a:lnTo>
                  <a:lnTo>
                    <a:pt x="0" y="11081"/>
                  </a:lnTo>
                  <a:lnTo>
                    <a:pt x="12353" y="11081"/>
                  </a:lnTo>
                  <a:lnTo>
                    <a:pt x="12353" y="54733"/>
                  </a:lnTo>
                  <a:cubicBezTo>
                    <a:pt x="12353" y="80502"/>
                    <a:pt x="25271" y="89882"/>
                    <a:pt x="42873" y="89882"/>
                  </a:cubicBezTo>
                  <a:cubicBezTo>
                    <a:pt x="54389" y="89947"/>
                    <a:pt x="64984" y="83589"/>
                    <a:pt x="70357" y="73390"/>
                  </a:cubicBezTo>
                  <a:lnTo>
                    <a:pt x="70357" y="88336"/>
                  </a:lnTo>
                  <a:lnTo>
                    <a:pt x="96812" y="88336"/>
                  </a:lnTo>
                  <a:lnTo>
                    <a:pt x="96812" y="77307"/>
                  </a:ln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BCE5CDA-253A-58BE-9E6C-11034EFE2405}"/>
                </a:ext>
              </a:extLst>
            </p:cNvPr>
            <p:cNvSpPr/>
            <p:nvPr/>
          </p:nvSpPr>
          <p:spPr>
            <a:xfrm>
              <a:off x="773366" y="6527194"/>
              <a:ext cx="39321" cy="131885"/>
            </a:xfrm>
            <a:custGeom>
              <a:avLst/>
              <a:gdLst>
                <a:gd name="connsiteX0" fmla="*/ 26969 w 39321"/>
                <a:gd name="connsiteY0" fmla="*/ 120857 h 131885"/>
                <a:gd name="connsiteX1" fmla="*/ 26969 w 39321"/>
                <a:gd name="connsiteY1" fmla="*/ 0 h 131885"/>
                <a:gd name="connsiteX2" fmla="*/ 0 w 39321"/>
                <a:gd name="connsiteY2" fmla="*/ 0 h 131885"/>
                <a:gd name="connsiteX3" fmla="*/ 0 w 39321"/>
                <a:gd name="connsiteY3" fmla="*/ 11029 h 131885"/>
                <a:gd name="connsiteX4" fmla="*/ 12713 w 39321"/>
                <a:gd name="connsiteY4" fmla="*/ 11029 h 131885"/>
                <a:gd name="connsiteX5" fmla="*/ 12713 w 39321"/>
                <a:gd name="connsiteY5" fmla="*/ 120857 h 131885"/>
                <a:gd name="connsiteX6" fmla="*/ 360 w 39321"/>
                <a:gd name="connsiteY6" fmla="*/ 120857 h 131885"/>
                <a:gd name="connsiteX7" fmla="*/ 360 w 39321"/>
                <a:gd name="connsiteY7" fmla="*/ 131886 h 131885"/>
                <a:gd name="connsiteX8" fmla="*/ 39322 w 39321"/>
                <a:gd name="connsiteY8" fmla="*/ 131886 h 131885"/>
                <a:gd name="connsiteX9" fmla="*/ 39322 w 39321"/>
                <a:gd name="connsiteY9" fmla="*/ 120857 h 131885"/>
                <a:gd name="connsiteX10" fmla="*/ 26969 w 39321"/>
                <a:gd name="connsiteY10" fmla="*/ 120857 h 13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321" h="131885">
                  <a:moveTo>
                    <a:pt x="26969" y="120857"/>
                  </a:moveTo>
                  <a:lnTo>
                    <a:pt x="26969" y="0"/>
                  </a:lnTo>
                  <a:lnTo>
                    <a:pt x="0" y="0"/>
                  </a:lnTo>
                  <a:lnTo>
                    <a:pt x="0" y="11029"/>
                  </a:lnTo>
                  <a:lnTo>
                    <a:pt x="12713" y="11029"/>
                  </a:lnTo>
                  <a:lnTo>
                    <a:pt x="12713" y="120857"/>
                  </a:lnTo>
                  <a:lnTo>
                    <a:pt x="360" y="120857"/>
                  </a:lnTo>
                  <a:lnTo>
                    <a:pt x="360" y="131886"/>
                  </a:lnTo>
                  <a:lnTo>
                    <a:pt x="39322" y="131886"/>
                  </a:lnTo>
                  <a:lnTo>
                    <a:pt x="39322" y="120857"/>
                  </a:lnTo>
                  <a:lnTo>
                    <a:pt x="26969" y="120857"/>
                  </a:ln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64A47B1-0218-0D4E-E8CC-8AFFE812F30C}"/>
                </a:ext>
              </a:extLst>
            </p:cNvPr>
            <p:cNvSpPr/>
            <p:nvPr/>
          </p:nvSpPr>
          <p:spPr>
            <a:xfrm>
              <a:off x="825143" y="6570796"/>
              <a:ext cx="39476" cy="88284"/>
            </a:xfrm>
            <a:custGeom>
              <a:avLst/>
              <a:gdLst>
                <a:gd name="connsiteX0" fmla="*/ 26764 w 39476"/>
                <a:gd name="connsiteY0" fmla="*/ 77256 h 88284"/>
                <a:gd name="connsiteX1" fmla="*/ 26764 w 39476"/>
                <a:gd name="connsiteY1" fmla="*/ 0 h 88284"/>
                <a:gd name="connsiteX2" fmla="*/ 0 w 39476"/>
                <a:gd name="connsiteY2" fmla="*/ 0 h 88284"/>
                <a:gd name="connsiteX3" fmla="*/ 0 w 39476"/>
                <a:gd name="connsiteY3" fmla="*/ 11029 h 88284"/>
                <a:gd name="connsiteX4" fmla="*/ 12713 w 39476"/>
                <a:gd name="connsiteY4" fmla="*/ 11029 h 88284"/>
                <a:gd name="connsiteX5" fmla="*/ 12713 w 39476"/>
                <a:gd name="connsiteY5" fmla="*/ 77256 h 88284"/>
                <a:gd name="connsiteX6" fmla="*/ 309 w 39476"/>
                <a:gd name="connsiteY6" fmla="*/ 77256 h 88284"/>
                <a:gd name="connsiteX7" fmla="*/ 309 w 39476"/>
                <a:gd name="connsiteY7" fmla="*/ 88285 h 88284"/>
                <a:gd name="connsiteX8" fmla="*/ 39476 w 39476"/>
                <a:gd name="connsiteY8" fmla="*/ 88285 h 88284"/>
                <a:gd name="connsiteX9" fmla="*/ 39476 w 39476"/>
                <a:gd name="connsiteY9" fmla="*/ 77256 h 88284"/>
                <a:gd name="connsiteX10" fmla="*/ 26764 w 39476"/>
                <a:gd name="connsiteY10" fmla="*/ 77256 h 8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476" h="88284">
                  <a:moveTo>
                    <a:pt x="26764" y="77256"/>
                  </a:moveTo>
                  <a:lnTo>
                    <a:pt x="26764" y="0"/>
                  </a:lnTo>
                  <a:lnTo>
                    <a:pt x="0" y="0"/>
                  </a:lnTo>
                  <a:lnTo>
                    <a:pt x="0" y="11029"/>
                  </a:lnTo>
                  <a:lnTo>
                    <a:pt x="12713" y="11029"/>
                  </a:lnTo>
                  <a:lnTo>
                    <a:pt x="12713" y="77256"/>
                  </a:lnTo>
                  <a:lnTo>
                    <a:pt x="309" y="77256"/>
                  </a:lnTo>
                  <a:lnTo>
                    <a:pt x="309" y="88285"/>
                  </a:lnTo>
                  <a:lnTo>
                    <a:pt x="39476" y="88285"/>
                  </a:lnTo>
                  <a:lnTo>
                    <a:pt x="39476" y="77256"/>
                  </a:lnTo>
                  <a:lnTo>
                    <a:pt x="26764" y="77256"/>
                  </a:ln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1E587E2-2B0E-4F75-1A78-7CAC604759F5}"/>
                </a:ext>
              </a:extLst>
            </p:cNvPr>
            <p:cNvSpPr/>
            <p:nvPr/>
          </p:nvSpPr>
          <p:spPr>
            <a:xfrm>
              <a:off x="834457" y="6532759"/>
              <a:ext cx="19352" cy="19379"/>
            </a:xfrm>
            <a:custGeom>
              <a:avLst/>
              <a:gdLst>
                <a:gd name="connsiteX0" fmla="*/ 9626 w 19352"/>
                <a:gd name="connsiteY0" fmla="*/ 1 h 19379"/>
                <a:gd name="connsiteX1" fmla="*/ 2 w 19352"/>
                <a:gd name="connsiteY1" fmla="*/ 9328 h 19379"/>
                <a:gd name="connsiteX2" fmla="*/ 1 w 19352"/>
                <a:gd name="connsiteY2" fmla="*/ 9536 h 19379"/>
                <a:gd name="connsiteX3" fmla="*/ 9522 w 19352"/>
                <a:gd name="connsiteY3" fmla="*/ 19378 h 19379"/>
                <a:gd name="connsiteX4" fmla="*/ 19351 w 19352"/>
                <a:gd name="connsiteY4" fmla="*/ 9845 h 19379"/>
                <a:gd name="connsiteX5" fmla="*/ 9830 w 19352"/>
                <a:gd name="connsiteY5" fmla="*/ 2 h 19379"/>
                <a:gd name="connsiteX6" fmla="*/ 9626 w 19352"/>
                <a:gd name="connsiteY6" fmla="*/ 1 h 1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52" h="19379">
                  <a:moveTo>
                    <a:pt x="9626" y="1"/>
                  </a:moveTo>
                  <a:cubicBezTo>
                    <a:pt x="4396" y="-84"/>
                    <a:pt x="88" y="4092"/>
                    <a:pt x="2" y="9328"/>
                  </a:cubicBezTo>
                  <a:cubicBezTo>
                    <a:pt x="1" y="9397"/>
                    <a:pt x="1" y="9467"/>
                    <a:pt x="1" y="9536"/>
                  </a:cubicBezTo>
                  <a:cubicBezTo>
                    <a:pt x="-84" y="14886"/>
                    <a:pt x="4179" y="19293"/>
                    <a:pt x="9522" y="19378"/>
                  </a:cubicBezTo>
                  <a:cubicBezTo>
                    <a:pt x="14865" y="19464"/>
                    <a:pt x="19266" y="15195"/>
                    <a:pt x="19351" y="9845"/>
                  </a:cubicBezTo>
                  <a:cubicBezTo>
                    <a:pt x="19436" y="4494"/>
                    <a:pt x="15174" y="88"/>
                    <a:pt x="9830" y="2"/>
                  </a:cubicBezTo>
                  <a:cubicBezTo>
                    <a:pt x="9762" y="1"/>
                    <a:pt x="9694" y="1"/>
                    <a:pt x="9626" y="1"/>
                  </a:cubicBez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0C14E72-EF62-C6E9-D261-D773EF4404B5}"/>
                </a:ext>
              </a:extLst>
            </p:cNvPr>
            <p:cNvSpPr/>
            <p:nvPr/>
          </p:nvSpPr>
          <p:spPr>
            <a:xfrm>
              <a:off x="875067" y="6568781"/>
              <a:ext cx="97944" cy="90298"/>
            </a:xfrm>
            <a:custGeom>
              <a:avLst/>
              <a:gdLst>
                <a:gd name="connsiteX0" fmla="*/ 85489 w 97944"/>
                <a:gd name="connsiteY0" fmla="*/ 79270 h 90298"/>
                <a:gd name="connsiteX1" fmla="*/ 85489 w 97944"/>
                <a:gd name="connsiteY1" fmla="*/ 35102 h 90298"/>
                <a:gd name="connsiteX2" fmla="*/ 54608 w 97944"/>
                <a:gd name="connsiteY2" fmla="*/ 4 h 90298"/>
                <a:gd name="connsiteX3" fmla="*/ 26815 w 97944"/>
                <a:gd name="connsiteY3" fmla="*/ 16445 h 90298"/>
                <a:gd name="connsiteX4" fmla="*/ 26815 w 97944"/>
                <a:gd name="connsiteY4" fmla="*/ 2014 h 90298"/>
                <a:gd name="connsiteX5" fmla="*/ 0 w 97944"/>
                <a:gd name="connsiteY5" fmla="*/ 2014 h 90298"/>
                <a:gd name="connsiteX6" fmla="*/ 0 w 97944"/>
                <a:gd name="connsiteY6" fmla="*/ 13043 h 90298"/>
                <a:gd name="connsiteX7" fmla="*/ 12713 w 97944"/>
                <a:gd name="connsiteY7" fmla="*/ 13043 h 90298"/>
                <a:gd name="connsiteX8" fmla="*/ 12713 w 97944"/>
                <a:gd name="connsiteY8" fmla="*/ 79270 h 90298"/>
                <a:gd name="connsiteX9" fmla="*/ 360 w 97944"/>
                <a:gd name="connsiteY9" fmla="*/ 79270 h 90298"/>
                <a:gd name="connsiteX10" fmla="*/ 360 w 97944"/>
                <a:gd name="connsiteY10" fmla="*/ 90299 h 90298"/>
                <a:gd name="connsiteX11" fmla="*/ 39734 w 97944"/>
                <a:gd name="connsiteY11" fmla="*/ 90299 h 90298"/>
                <a:gd name="connsiteX12" fmla="*/ 39734 w 97944"/>
                <a:gd name="connsiteY12" fmla="*/ 79270 h 90298"/>
                <a:gd name="connsiteX13" fmla="*/ 26867 w 97944"/>
                <a:gd name="connsiteY13" fmla="*/ 79270 h 90298"/>
                <a:gd name="connsiteX14" fmla="*/ 26867 w 97944"/>
                <a:gd name="connsiteY14" fmla="*/ 36132 h 90298"/>
                <a:gd name="connsiteX15" fmla="*/ 48849 w 97944"/>
                <a:gd name="connsiteY15" fmla="*/ 12212 h 90298"/>
                <a:gd name="connsiteX16" fmla="*/ 50902 w 97944"/>
                <a:gd name="connsiteY16" fmla="*/ 12219 h 90298"/>
                <a:gd name="connsiteX17" fmla="*/ 71490 w 97944"/>
                <a:gd name="connsiteY17" fmla="*/ 34122 h 90298"/>
                <a:gd name="connsiteX18" fmla="*/ 71490 w 97944"/>
                <a:gd name="connsiteY18" fmla="*/ 79270 h 90298"/>
                <a:gd name="connsiteX19" fmla="*/ 58777 w 97944"/>
                <a:gd name="connsiteY19" fmla="*/ 79270 h 90298"/>
                <a:gd name="connsiteX20" fmla="*/ 58777 w 97944"/>
                <a:gd name="connsiteY20" fmla="*/ 90299 h 90298"/>
                <a:gd name="connsiteX21" fmla="*/ 97944 w 97944"/>
                <a:gd name="connsiteY21" fmla="*/ 90299 h 90298"/>
                <a:gd name="connsiteX22" fmla="*/ 97944 w 97944"/>
                <a:gd name="connsiteY22" fmla="*/ 79270 h 9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7944" h="90298">
                  <a:moveTo>
                    <a:pt x="85489" y="79270"/>
                  </a:moveTo>
                  <a:lnTo>
                    <a:pt x="85489" y="35102"/>
                  </a:lnTo>
                  <a:cubicBezTo>
                    <a:pt x="85489" y="9333"/>
                    <a:pt x="72468" y="4"/>
                    <a:pt x="54608" y="4"/>
                  </a:cubicBezTo>
                  <a:cubicBezTo>
                    <a:pt x="42993" y="-186"/>
                    <a:pt x="32254" y="6166"/>
                    <a:pt x="26815" y="16445"/>
                  </a:cubicBezTo>
                  <a:lnTo>
                    <a:pt x="26815" y="2014"/>
                  </a:lnTo>
                  <a:lnTo>
                    <a:pt x="0" y="2014"/>
                  </a:lnTo>
                  <a:lnTo>
                    <a:pt x="0" y="13043"/>
                  </a:lnTo>
                  <a:lnTo>
                    <a:pt x="12713" y="13043"/>
                  </a:lnTo>
                  <a:lnTo>
                    <a:pt x="12713" y="79270"/>
                  </a:lnTo>
                  <a:lnTo>
                    <a:pt x="360" y="79270"/>
                  </a:lnTo>
                  <a:lnTo>
                    <a:pt x="360" y="90299"/>
                  </a:lnTo>
                  <a:lnTo>
                    <a:pt x="39734" y="90299"/>
                  </a:lnTo>
                  <a:lnTo>
                    <a:pt x="39734" y="79270"/>
                  </a:lnTo>
                  <a:lnTo>
                    <a:pt x="26867" y="79270"/>
                  </a:lnTo>
                  <a:lnTo>
                    <a:pt x="26867" y="36132"/>
                  </a:lnTo>
                  <a:cubicBezTo>
                    <a:pt x="26340" y="23448"/>
                    <a:pt x="36182" y="12739"/>
                    <a:pt x="48849" y="12212"/>
                  </a:cubicBezTo>
                  <a:cubicBezTo>
                    <a:pt x="49533" y="12184"/>
                    <a:pt x="50218" y="12186"/>
                    <a:pt x="50902" y="12219"/>
                  </a:cubicBezTo>
                  <a:cubicBezTo>
                    <a:pt x="64644" y="12219"/>
                    <a:pt x="71490" y="19176"/>
                    <a:pt x="71490" y="34122"/>
                  </a:cubicBezTo>
                  <a:lnTo>
                    <a:pt x="71490" y="79270"/>
                  </a:lnTo>
                  <a:lnTo>
                    <a:pt x="58777" y="79270"/>
                  </a:lnTo>
                  <a:lnTo>
                    <a:pt x="58777" y="90299"/>
                  </a:lnTo>
                  <a:lnTo>
                    <a:pt x="97944" y="90299"/>
                  </a:lnTo>
                  <a:lnTo>
                    <a:pt x="97944" y="79270"/>
                  </a:ln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EFE1985-0BCC-637C-EF03-9A73E99A8D8F}"/>
                </a:ext>
              </a:extLst>
            </p:cNvPr>
            <p:cNvSpPr/>
            <p:nvPr/>
          </p:nvSpPr>
          <p:spPr>
            <a:xfrm>
              <a:off x="980835" y="6568786"/>
              <a:ext cx="81886" cy="90294"/>
            </a:xfrm>
            <a:custGeom>
              <a:avLst/>
              <a:gdLst>
                <a:gd name="connsiteX0" fmla="*/ 70203 w 81886"/>
                <a:gd name="connsiteY0" fmla="*/ 79266 h 90294"/>
                <a:gd name="connsiteX1" fmla="*/ 70203 w 81886"/>
                <a:gd name="connsiteY1" fmla="*/ 31747 h 90294"/>
                <a:gd name="connsiteX2" fmla="*/ 38138 w 81886"/>
                <a:gd name="connsiteY2" fmla="*/ 0 h 90294"/>
                <a:gd name="connsiteX3" fmla="*/ 3757 w 81886"/>
                <a:gd name="connsiteY3" fmla="*/ 27676 h 90294"/>
                <a:gd name="connsiteX4" fmla="*/ 17808 w 81886"/>
                <a:gd name="connsiteY4" fmla="*/ 27676 h 90294"/>
                <a:gd name="connsiteX5" fmla="*/ 37469 w 81886"/>
                <a:gd name="connsiteY5" fmla="*/ 11699 h 90294"/>
                <a:gd name="connsiteX6" fmla="*/ 56152 w 81886"/>
                <a:gd name="connsiteY6" fmla="*/ 31747 h 90294"/>
                <a:gd name="connsiteX7" fmla="*/ 56152 w 81886"/>
                <a:gd name="connsiteY7" fmla="*/ 38190 h 90294"/>
                <a:gd name="connsiteX8" fmla="*/ 43748 w 81886"/>
                <a:gd name="connsiteY8" fmla="*/ 38190 h 90294"/>
                <a:gd name="connsiteX9" fmla="*/ 0 w 81886"/>
                <a:gd name="connsiteY9" fmla="*/ 65660 h 90294"/>
                <a:gd name="connsiteX10" fmla="*/ 28822 w 81886"/>
                <a:gd name="connsiteY10" fmla="*/ 90295 h 90294"/>
                <a:gd name="connsiteX11" fmla="*/ 56152 w 81886"/>
                <a:gd name="connsiteY11" fmla="*/ 78080 h 90294"/>
                <a:gd name="connsiteX12" fmla="*/ 56152 w 81886"/>
                <a:gd name="connsiteY12" fmla="*/ 90295 h 90294"/>
                <a:gd name="connsiteX13" fmla="*/ 81886 w 81886"/>
                <a:gd name="connsiteY13" fmla="*/ 90295 h 90294"/>
                <a:gd name="connsiteX14" fmla="*/ 81886 w 81886"/>
                <a:gd name="connsiteY14" fmla="*/ 79266 h 90294"/>
                <a:gd name="connsiteX15" fmla="*/ 56152 w 81886"/>
                <a:gd name="connsiteY15" fmla="*/ 59217 h 90294"/>
                <a:gd name="connsiteX16" fmla="*/ 30418 w 81886"/>
                <a:gd name="connsiteY16" fmla="*/ 80606 h 90294"/>
                <a:gd name="connsiteX17" fmla="*/ 14308 w 81886"/>
                <a:gd name="connsiteY17" fmla="*/ 65660 h 90294"/>
                <a:gd name="connsiteX18" fmla="*/ 44469 w 81886"/>
                <a:gd name="connsiteY18" fmla="*/ 48188 h 90294"/>
                <a:gd name="connsiteX19" fmla="*/ 56358 w 81886"/>
                <a:gd name="connsiteY19" fmla="*/ 48188 h 9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1886" h="90294">
                  <a:moveTo>
                    <a:pt x="70203" y="79266"/>
                  </a:moveTo>
                  <a:lnTo>
                    <a:pt x="70203" y="31747"/>
                  </a:lnTo>
                  <a:cubicBezTo>
                    <a:pt x="70203" y="5978"/>
                    <a:pt x="54762" y="0"/>
                    <a:pt x="38138" y="0"/>
                  </a:cubicBezTo>
                  <a:cubicBezTo>
                    <a:pt x="21514" y="0"/>
                    <a:pt x="5610" y="6597"/>
                    <a:pt x="3757" y="27676"/>
                  </a:cubicBezTo>
                  <a:lnTo>
                    <a:pt x="17808" y="27676"/>
                  </a:lnTo>
                  <a:cubicBezTo>
                    <a:pt x="19198" y="16131"/>
                    <a:pt x="25425" y="11699"/>
                    <a:pt x="37469" y="11699"/>
                  </a:cubicBezTo>
                  <a:cubicBezTo>
                    <a:pt x="50388" y="11699"/>
                    <a:pt x="56152" y="16853"/>
                    <a:pt x="56152" y="31747"/>
                  </a:cubicBezTo>
                  <a:lnTo>
                    <a:pt x="56152" y="38190"/>
                  </a:lnTo>
                  <a:lnTo>
                    <a:pt x="43748" y="38190"/>
                  </a:lnTo>
                  <a:cubicBezTo>
                    <a:pt x="21205" y="38190"/>
                    <a:pt x="0" y="44787"/>
                    <a:pt x="0" y="65660"/>
                  </a:cubicBezTo>
                  <a:cubicBezTo>
                    <a:pt x="0" y="83852"/>
                    <a:pt x="12558" y="90295"/>
                    <a:pt x="28822" y="90295"/>
                  </a:cubicBezTo>
                  <a:cubicBezTo>
                    <a:pt x="41741" y="90295"/>
                    <a:pt x="50182" y="87409"/>
                    <a:pt x="56152" y="78080"/>
                  </a:cubicBezTo>
                  <a:lnTo>
                    <a:pt x="56152" y="90295"/>
                  </a:lnTo>
                  <a:lnTo>
                    <a:pt x="81886" y="90295"/>
                  </a:lnTo>
                  <a:lnTo>
                    <a:pt x="81886" y="79266"/>
                  </a:lnTo>
                  <a:close/>
                  <a:moveTo>
                    <a:pt x="56152" y="59217"/>
                  </a:moveTo>
                  <a:cubicBezTo>
                    <a:pt x="56152" y="72823"/>
                    <a:pt x="44623" y="80606"/>
                    <a:pt x="30418" y="80606"/>
                  </a:cubicBezTo>
                  <a:cubicBezTo>
                    <a:pt x="18374" y="80606"/>
                    <a:pt x="14308" y="73803"/>
                    <a:pt x="14308" y="65660"/>
                  </a:cubicBezTo>
                  <a:cubicBezTo>
                    <a:pt x="14308" y="52775"/>
                    <a:pt x="27021" y="48188"/>
                    <a:pt x="44469" y="48188"/>
                  </a:cubicBezTo>
                  <a:lnTo>
                    <a:pt x="56358" y="48188"/>
                  </a:ln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13D301F-21B2-8725-55DA-1A123E38DB12}"/>
                </a:ext>
              </a:extLst>
            </p:cNvPr>
            <p:cNvSpPr/>
            <p:nvPr/>
          </p:nvSpPr>
          <p:spPr>
            <a:xfrm>
              <a:off x="1073581" y="6568786"/>
              <a:ext cx="58673" cy="90294"/>
            </a:xfrm>
            <a:custGeom>
              <a:avLst/>
              <a:gdLst>
                <a:gd name="connsiteX0" fmla="*/ 58674 w 58673"/>
                <a:gd name="connsiteY0" fmla="*/ 13915 h 90294"/>
                <a:gd name="connsiteX1" fmla="*/ 58674 w 58673"/>
                <a:gd name="connsiteY1" fmla="*/ 0 h 90294"/>
                <a:gd name="connsiteX2" fmla="*/ 26815 w 58673"/>
                <a:gd name="connsiteY2" fmla="*/ 18502 h 90294"/>
                <a:gd name="connsiteX3" fmla="*/ 26815 w 58673"/>
                <a:gd name="connsiteY3" fmla="*/ 2010 h 90294"/>
                <a:gd name="connsiteX4" fmla="*/ 0 w 58673"/>
                <a:gd name="connsiteY4" fmla="*/ 2010 h 90294"/>
                <a:gd name="connsiteX5" fmla="*/ 0 w 58673"/>
                <a:gd name="connsiteY5" fmla="*/ 13039 h 90294"/>
                <a:gd name="connsiteX6" fmla="*/ 12713 w 58673"/>
                <a:gd name="connsiteY6" fmla="*/ 13039 h 90294"/>
                <a:gd name="connsiteX7" fmla="*/ 12713 w 58673"/>
                <a:gd name="connsiteY7" fmla="*/ 79266 h 90294"/>
                <a:gd name="connsiteX8" fmla="*/ 360 w 58673"/>
                <a:gd name="connsiteY8" fmla="*/ 79266 h 90294"/>
                <a:gd name="connsiteX9" fmla="*/ 360 w 58673"/>
                <a:gd name="connsiteY9" fmla="*/ 90295 h 90294"/>
                <a:gd name="connsiteX10" fmla="*/ 40351 w 58673"/>
                <a:gd name="connsiteY10" fmla="*/ 90295 h 90294"/>
                <a:gd name="connsiteX11" fmla="*/ 40351 w 58673"/>
                <a:gd name="connsiteY11" fmla="*/ 79266 h 90294"/>
                <a:gd name="connsiteX12" fmla="*/ 26815 w 58673"/>
                <a:gd name="connsiteY12" fmla="*/ 79266 h 90294"/>
                <a:gd name="connsiteX13" fmla="*/ 26815 w 58673"/>
                <a:gd name="connsiteY13" fmla="*/ 41591 h 90294"/>
                <a:gd name="connsiteX14" fmla="*/ 58674 w 58673"/>
                <a:gd name="connsiteY14" fmla="*/ 13915 h 9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673" h="90294">
                  <a:moveTo>
                    <a:pt x="58674" y="13915"/>
                  </a:moveTo>
                  <a:lnTo>
                    <a:pt x="58674" y="0"/>
                  </a:lnTo>
                  <a:cubicBezTo>
                    <a:pt x="40351" y="0"/>
                    <a:pt x="30881" y="9122"/>
                    <a:pt x="26815" y="18502"/>
                  </a:cubicBezTo>
                  <a:lnTo>
                    <a:pt x="26815" y="2010"/>
                  </a:lnTo>
                  <a:lnTo>
                    <a:pt x="0" y="2010"/>
                  </a:lnTo>
                  <a:lnTo>
                    <a:pt x="0" y="13039"/>
                  </a:lnTo>
                  <a:lnTo>
                    <a:pt x="12713" y="13039"/>
                  </a:lnTo>
                  <a:lnTo>
                    <a:pt x="12713" y="79266"/>
                  </a:lnTo>
                  <a:lnTo>
                    <a:pt x="360" y="79266"/>
                  </a:lnTo>
                  <a:lnTo>
                    <a:pt x="360" y="90295"/>
                  </a:lnTo>
                  <a:lnTo>
                    <a:pt x="40351" y="90295"/>
                  </a:lnTo>
                  <a:lnTo>
                    <a:pt x="40351" y="79266"/>
                  </a:lnTo>
                  <a:lnTo>
                    <a:pt x="26815" y="79266"/>
                  </a:lnTo>
                  <a:lnTo>
                    <a:pt x="26815" y="41591"/>
                  </a:lnTo>
                  <a:cubicBezTo>
                    <a:pt x="26815" y="19688"/>
                    <a:pt x="39373" y="13915"/>
                    <a:pt x="58674" y="13915"/>
                  </a:cubicBez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5E6BF9F-C418-EA56-5E01-6FE44EC314CA}"/>
                </a:ext>
              </a:extLst>
            </p:cNvPr>
            <p:cNvSpPr/>
            <p:nvPr/>
          </p:nvSpPr>
          <p:spPr>
            <a:xfrm>
              <a:off x="1273073" y="6538224"/>
              <a:ext cx="45292" cy="120856"/>
            </a:xfrm>
            <a:custGeom>
              <a:avLst/>
              <a:gdLst>
                <a:gd name="connsiteX0" fmla="*/ 45292 w 45292"/>
                <a:gd name="connsiteY0" fmla="*/ 11029 h 120856"/>
                <a:gd name="connsiteX1" fmla="*/ 45292 w 45292"/>
                <a:gd name="connsiteY1" fmla="*/ 0 h 120856"/>
                <a:gd name="connsiteX2" fmla="*/ 0 w 45292"/>
                <a:gd name="connsiteY2" fmla="*/ 0 h 120856"/>
                <a:gd name="connsiteX3" fmla="*/ 0 w 45292"/>
                <a:gd name="connsiteY3" fmla="*/ 11029 h 120856"/>
                <a:gd name="connsiteX4" fmla="*/ 15286 w 45292"/>
                <a:gd name="connsiteY4" fmla="*/ 11029 h 120856"/>
                <a:gd name="connsiteX5" fmla="*/ 15286 w 45292"/>
                <a:gd name="connsiteY5" fmla="*/ 109828 h 120856"/>
                <a:gd name="connsiteX6" fmla="*/ 0 w 45292"/>
                <a:gd name="connsiteY6" fmla="*/ 109828 h 120856"/>
                <a:gd name="connsiteX7" fmla="*/ 0 w 45292"/>
                <a:gd name="connsiteY7" fmla="*/ 120857 h 120856"/>
                <a:gd name="connsiteX8" fmla="*/ 45292 w 45292"/>
                <a:gd name="connsiteY8" fmla="*/ 120857 h 120856"/>
                <a:gd name="connsiteX9" fmla="*/ 45292 w 45292"/>
                <a:gd name="connsiteY9" fmla="*/ 109828 h 120856"/>
                <a:gd name="connsiteX10" fmla="*/ 30006 w 45292"/>
                <a:gd name="connsiteY10" fmla="*/ 109828 h 120856"/>
                <a:gd name="connsiteX11" fmla="*/ 30006 w 45292"/>
                <a:gd name="connsiteY11" fmla="*/ 11029 h 120856"/>
                <a:gd name="connsiteX12" fmla="*/ 45292 w 45292"/>
                <a:gd name="connsiteY12" fmla="*/ 11029 h 120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292" h="120856">
                  <a:moveTo>
                    <a:pt x="45292" y="11029"/>
                  </a:moveTo>
                  <a:lnTo>
                    <a:pt x="45292" y="0"/>
                  </a:lnTo>
                  <a:lnTo>
                    <a:pt x="0" y="0"/>
                  </a:lnTo>
                  <a:lnTo>
                    <a:pt x="0" y="11029"/>
                  </a:lnTo>
                  <a:lnTo>
                    <a:pt x="15286" y="11029"/>
                  </a:lnTo>
                  <a:lnTo>
                    <a:pt x="15286" y="109828"/>
                  </a:lnTo>
                  <a:lnTo>
                    <a:pt x="0" y="109828"/>
                  </a:lnTo>
                  <a:lnTo>
                    <a:pt x="0" y="120857"/>
                  </a:lnTo>
                  <a:lnTo>
                    <a:pt x="45292" y="120857"/>
                  </a:lnTo>
                  <a:lnTo>
                    <a:pt x="45292" y="109828"/>
                  </a:lnTo>
                  <a:lnTo>
                    <a:pt x="30006" y="109828"/>
                  </a:lnTo>
                  <a:lnTo>
                    <a:pt x="30006" y="11029"/>
                  </a:lnTo>
                  <a:lnTo>
                    <a:pt x="45292" y="11029"/>
                  </a:ln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403A550-072D-F52D-8CDF-BC03C3F04E47}"/>
                </a:ext>
              </a:extLst>
            </p:cNvPr>
            <p:cNvSpPr/>
            <p:nvPr/>
          </p:nvSpPr>
          <p:spPr>
            <a:xfrm>
              <a:off x="1143424" y="6570796"/>
              <a:ext cx="92849" cy="119001"/>
            </a:xfrm>
            <a:custGeom>
              <a:avLst/>
              <a:gdLst>
                <a:gd name="connsiteX0" fmla="*/ 54865 w 92849"/>
                <a:gd name="connsiteY0" fmla="*/ 0 h 119001"/>
                <a:gd name="connsiteX1" fmla="*/ 54865 w 92849"/>
                <a:gd name="connsiteY1" fmla="*/ 11029 h 119001"/>
                <a:gd name="connsiteX2" fmla="*/ 68247 w 92849"/>
                <a:gd name="connsiteY2" fmla="*/ 11029 h 119001"/>
                <a:gd name="connsiteX3" fmla="*/ 48072 w 92849"/>
                <a:gd name="connsiteY3" fmla="*/ 63134 h 119001"/>
                <a:gd name="connsiteX4" fmla="*/ 25889 w 92849"/>
                <a:gd name="connsiteY4" fmla="*/ 11029 h 119001"/>
                <a:gd name="connsiteX5" fmla="*/ 39013 w 92849"/>
                <a:gd name="connsiteY5" fmla="*/ 11029 h 119001"/>
                <a:gd name="connsiteX6" fmla="*/ 39013 w 92849"/>
                <a:gd name="connsiteY6" fmla="*/ 0 h 119001"/>
                <a:gd name="connsiteX7" fmla="*/ 0 w 92849"/>
                <a:gd name="connsiteY7" fmla="*/ 0 h 119001"/>
                <a:gd name="connsiteX8" fmla="*/ 0 w 92849"/>
                <a:gd name="connsiteY8" fmla="*/ 11029 h 119001"/>
                <a:gd name="connsiteX9" fmla="*/ 11220 w 92849"/>
                <a:gd name="connsiteY9" fmla="*/ 11029 h 119001"/>
                <a:gd name="connsiteX10" fmla="*/ 40609 w 92849"/>
                <a:gd name="connsiteY10" fmla="*/ 79214 h 119001"/>
                <a:gd name="connsiteX11" fmla="*/ 36285 w 92849"/>
                <a:gd name="connsiteY11" fmla="*/ 89522 h 119001"/>
                <a:gd name="connsiteX12" fmla="*/ 19249 w 92849"/>
                <a:gd name="connsiteY12" fmla="*/ 108385 h 119001"/>
                <a:gd name="connsiteX13" fmla="*/ 9213 w 92849"/>
                <a:gd name="connsiteY13" fmla="*/ 107508 h 119001"/>
                <a:gd name="connsiteX14" fmla="*/ 9213 w 92849"/>
                <a:gd name="connsiteY14" fmla="*/ 117816 h 119001"/>
                <a:gd name="connsiteX15" fmla="*/ 21771 w 92849"/>
                <a:gd name="connsiteY15" fmla="*/ 119001 h 119001"/>
                <a:gd name="connsiteX16" fmla="*/ 46630 w 92849"/>
                <a:gd name="connsiteY16" fmla="*/ 96634 h 119001"/>
                <a:gd name="connsiteX17" fmla="*/ 81989 w 92849"/>
                <a:gd name="connsiteY17" fmla="*/ 10875 h 119001"/>
                <a:gd name="connsiteX18" fmla="*/ 92849 w 92849"/>
                <a:gd name="connsiteY18" fmla="*/ 10875 h 119001"/>
                <a:gd name="connsiteX19" fmla="*/ 92849 w 92849"/>
                <a:gd name="connsiteY19" fmla="*/ 0 h 119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2849" h="119001">
                  <a:moveTo>
                    <a:pt x="54865" y="0"/>
                  </a:moveTo>
                  <a:lnTo>
                    <a:pt x="54865" y="11029"/>
                  </a:lnTo>
                  <a:lnTo>
                    <a:pt x="68247" y="11029"/>
                  </a:lnTo>
                  <a:lnTo>
                    <a:pt x="48072" y="63134"/>
                  </a:lnTo>
                  <a:lnTo>
                    <a:pt x="25889" y="11029"/>
                  </a:lnTo>
                  <a:lnTo>
                    <a:pt x="39013" y="11029"/>
                  </a:lnTo>
                  <a:lnTo>
                    <a:pt x="39013" y="0"/>
                  </a:lnTo>
                  <a:lnTo>
                    <a:pt x="0" y="0"/>
                  </a:lnTo>
                  <a:lnTo>
                    <a:pt x="0" y="11029"/>
                  </a:lnTo>
                  <a:lnTo>
                    <a:pt x="11220" y="11029"/>
                  </a:lnTo>
                  <a:lnTo>
                    <a:pt x="40609" y="79214"/>
                  </a:lnTo>
                  <a:cubicBezTo>
                    <a:pt x="40609" y="79214"/>
                    <a:pt x="37829" y="85811"/>
                    <a:pt x="36285" y="89522"/>
                  </a:cubicBezTo>
                  <a:cubicBezTo>
                    <a:pt x="31499" y="98695"/>
                    <a:pt x="31138" y="108385"/>
                    <a:pt x="19249" y="108385"/>
                  </a:cubicBezTo>
                  <a:cubicBezTo>
                    <a:pt x="16367" y="108385"/>
                    <a:pt x="11786" y="107663"/>
                    <a:pt x="9213" y="107508"/>
                  </a:cubicBezTo>
                  <a:lnTo>
                    <a:pt x="9213" y="117816"/>
                  </a:lnTo>
                  <a:cubicBezTo>
                    <a:pt x="13371" y="118464"/>
                    <a:pt x="17565" y="118860"/>
                    <a:pt x="21771" y="119001"/>
                  </a:cubicBezTo>
                  <a:cubicBezTo>
                    <a:pt x="37572" y="119001"/>
                    <a:pt x="41020" y="109879"/>
                    <a:pt x="46630" y="96634"/>
                  </a:cubicBezTo>
                  <a:lnTo>
                    <a:pt x="81989" y="10875"/>
                  </a:lnTo>
                  <a:lnTo>
                    <a:pt x="92849" y="10875"/>
                  </a:lnTo>
                  <a:lnTo>
                    <a:pt x="92849" y="0"/>
                  </a:ln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638569F-054C-FBC9-EC75-AD922D0F0009}"/>
                </a:ext>
              </a:extLst>
            </p:cNvPr>
            <p:cNvSpPr/>
            <p:nvPr/>
          </p:nvSpPr>
          <p:spPr>
            <a:xfrm>
              <a:off x="1330769" y="6568781"/>
              <a:ext cx="97738" cy="90298"/>
            </a:xfrm>
            <a:custGeom>
              <a:avLst/>
              <a:gdLst>
                <a:gd name="connsiteX0" fmla="*/ 85438 w 97738"/>
                <a:gd name="connsiteY0" fmla="*/ 79270 h 90298"/>
                <a:gd name="connsiteX1" fmla="*/ 85438 w 97738"/>
                <a:gd name="connsiteY1" fmla="*/ 35102 h 90298"/>
                <a:gd name="connsiteX2" fmla="*/ 54557 w 97738"/>
                <a:gd name="connsiteY2" fmla="*/ 4 h 90298"/>
                <a:gd name="connsiteX3" fmla="*/ 26764 w 97738"/>
                <a:gd name="connsiteY3" fmla="*/ 16445 h 90298"/>
                <a:gd name="connsiteX4" fmla="*/ 26764 w 97738"/>
                <a:gd name="connsiteY4" fmla="*/ 2014 h 90298"/>
                <a:gd name="connsiteX5" fmla="*/ 0 w 97738"/>
                <a:gd name="connsiteY5" fmla="*/ 2014 h 90298"/>
                <a:gd name="connsiteX6" fmla="*/ 0 w 97738"/>
                <a:gd name="connsiteY6" fmla="*/ 13043 h 90298"/>
                <a:gd name="connsiteX7" fmla="*/ 12713 w 97738"/>
                <a:gd name="connsiteY7" fmla="*/ 13043 h 90298"/>
                <a:gd name="connsiteX8" fmla="*/ 12713 w 97738"/>
                <a:gd name="connsiteY8" fmla="*/ 79270 h 90298"/>
                <a:gd name="connsiteX9" fmla="*/ 309 w 97738"/>
                <a:gd name="connsiteY9" fmla="*/ 79270 h 90298"/>
                <a:gd name="connsiteX10" fmla="*/ 309 w 97738"/>
                <a:gd name="connsiteY10" fmla="*/ 90299 h 90298"/>
                <a:gd name="connsiteX11" fmla="*/ 39476 w 97738"/>
                <a:gd name="connsiteY11" fmla="*/ 90299 h 90298"/>
                <a:gd name="connsiteX12" fmla="*/ 39476 w 97738"/>
                <a:gd name="connsiteY12" fmla="*/ 79270 h 90298"/>
                <a:gd name="connsiteX13" fmla="*/ 26661 w 97738"/>
                <a:gd name="connsiteY13" fmla="*/ 79270 h 90298"/>
                <a:gd name="connsiteX14" fmla="*/ 26661 w 97738"/>
                <a:gd name="connsiteY14" fmla="*/ 36132 h 90298"/>
                <a:gd name="connsiteX15" fmla="*/ 48640 w 97738"/>
                <a:gd name="connsiteY15" fmla="*/ 12210 h 90298"/>
                <a:gd name="connsiteX16" fmla="*/ 50748 w 97738"/>
                <a:gd name="connsiteY16" fmla="*/ 12219 h 90298"/>
                <a:gd name="connsiteX17" fmla="*/ 71335 w 97738"/>
                <a:gd name="connsiteY17" fmla="*/ 34122 h 90298"/>
                <a:gd name="connsiteX18" fmla="*/ 71335 w 97738"/>
                <a:gd name="connsiteY18" fmla="*/ 79270 h 90298"/>
                <a:gd name="connsiteX19" fmla="*/ 58571 w 97738"/>
                <a:gd name="connsiteY19" fmla="*/ 79270 h 90298"/>
                <a:gd name="connsiteX20" fmla="*/ 58571 w 97738"/>
                <a:gd name="connsiteY20" fmla="*/ 90299 h 90298"/>
                <a:gd name="connsiteX21" fmla="*/ 97739 w 97738"/>
                <a:gd name="connsiteY21" fmla="*/ 90299 h 90298"/>
                <a:gd name="connsiteX22" fmla="*/ 97739 w 97738"/>
                <a:gd name="connsiteY22" fmla="*/ 79270 h 9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7738" h="90298">
                  <a:moveTo>
                    <a:pt x="85438" y="79270"/>
                  </a:moveTo>
                  <a:lnTo>
                    <a:pt x="85438" y="35102"/>
                  </a:lnTo>
                  <a:cubicBezTo>
                    <a:pt x="85438" y="9333"/>
                    <a:pt x="72365" y="4"/>
                    <a:pt x="54557" y="4"/>
                  </a:cubicBezTo>
                  <a:cubicBezTo>
                    <a:pt x="42942" y="-186"/>
                    <a:pt x="32202" y="6166"/>
                    <a:pt x="26764" y="16445"/>
                  </a:cubicBezTo>
                  <a:lnTo>
                    <a:pt x="26764" y="2014"/>
                  </a:lnTo>
                  <a:lnTo>
                    <a:pt x="0" y="2014"/>
                  </a:lnTo>
                  <a:lnTo>
                    <a:pt x="0" y="13043"/>
                  </a:lnTo>
                  <a:lnTo>
                    <a:pt x="12713" y="13043"/>
                  </a:lnTo>
                  <a:lnTo>
                    <a:pt x="12713" y="79270"/>
                  </a:lnTo>
                  <a:lnTo>
                    <a:pt x="309" y="79270"/>
                  </a:lnTo>
                  <a:lnTo>
                    <a:pt x="309" y="90299"/>
                  </a:lnTo>
                  <a:lnTo>
                    <a:pt x="39476" y="90299"/>
                  </a:lnTo>
                  <a:lnTo>
                    <a:pt x="39476" y="79270"/>
                  </a:lnTo>
                  <a:lnTo>
                    <a:pt x="26661" y="79270"/>
                  </a:lnTo>
                  <a:lnTo>
                    <a:pt x="26661" y="36132"/>
                  </a:lnTo>
                  <a:cubicBezTo>
                    <a:pt x="26133" y="23449"/>
                    <a:pt x="35974" y="12738"/>
                    <a:pt x="48640" y="12210"/>
                  </a:cubicBezTo>
                  <a:cubicBezTo>
                    <a:pt x="49343" y="12180"/>
                    <a:pt x="50046" y="12183"/>
                    <a:pt x="50748" y="12219"/>
                  </a:cubicBezTo>
                  <a:cubicBezTo>
                    <a:pt x="64490" y="12219"/>
                    <a:pt x="71335" y="19176"/>
                    <a:pt x="71335" y="34122"/>
                  </a:cubicBezTo>
                  <a:lnTo>
                    <a:pt x="71335" y="79270"/>
                  </a:lnTo>
                  <a:lnTo>
                    <a:pt x="58571" y="79270"/>
                  </a:lnTo>
                  <a:lnTo>
                    <a:pt x="58571" y="90299"/>
                  </a:lnTo>
                  <a:lnTo>
                    <a:pt x="97739" y="90299"/>
                  </a:lnTo>
                  <a:lnTo>
                    <a:pt x="97739" y="79270"/>
                  </a:ln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9CD705C8-66BE-9A1D-E7FB-6C66DCC55CC1}"/>
                </a:ext>
              </a:extLst>
            </p:cNvPr>
            <p:cNvSpPr/>
            <p:nvPr/>
          </p:nvSpPr>
          <p:spPr>
            <a:xfrm>
              <a:off x="1437926" y="6568786"/>
              <a:ext cx="66806" cy="91840"/>
            </a:xfrm>
            <a:custGeom>
              <a:avLst/>
              <a:gdLst>
                <a:gd name="connsiteX0" fmla="*/ 35410 w 66806"/>
                <a:gd name="connsiteY0" fmla="*/ 38344 h 91840"/>
                <a:gd name="connsiteX1" fmla="*/ 14823 w 66806"/>
                <a:gd name="connsiteY1" fmla="*/ 23398 h 91840"/>
                <a:gd name="connsiteX2" fmla="*/ 31138 w 66806"/>
                <a:gd name="connsiteY2" fmla="*/ 11184 h 91840"/>
                <a:gd name="connsiteX3" fmla="*/ 52292 w 66806"/>
                <a:gd name="connsiteY3" fmla="*/ 27161 h 91840"/>
                <a:gd name="connsiteX4" fmla="*/ 63615 w 66806"/>
                <a:gd name="connsiteY4" fmla="*/ 27161 h 91840"/>
                <a:gd name="connsiteX5" fmla="*/ 63615 w 66806"/>
                <a:gd name="connsiteY5" fmla="*/ 2010 h 91840"/>
                <a:gd name="connsiteX6" fmla="*/ 51777 w 66806"/>
                <a:gd name="connsiteY6" fmla="*/ 2010 h 91840"/>
                <a:gd name="connsiteX7" fmla="*/ 51777 w 66806"/>
                <a:gd name="connsiteY7" fmla="*/ 10823 h 91840"/>
                <a:gd name="connsiteX8" fmla="*/ 29543 w 66806"/>
                <a:gd name="connsiteY8" fmla="*/ 0 h 91840"/>
                <a:gd name="connsiteX9" fmla="*/ 1596 w 66806"/>
                <a:gd name="connsiteY9" fmla="*/ 23759 h 91840"/>
                <a:gd name="connsiteX10" fmla="*/ 32477 w 66806"/>
                <a:gd name="connsiteY10" fmla="*/ 50920 h 91840"/>
                <a:gd name="connsiteX11" fmla="*/ 53064 w 66806"/>
                <a:gd name="connsiteY11" fmla="*/ 66020 h 91840"/>
                <a:gd name="connsiteX12" fmla="*/ 34947 w 66806"/>
                <a:gd name="connsiteY12" fmla="*/ 80606 h 91840"/>
                <a:gd name="connsiteX13" fmla="*/ 11529 w 66806"/>
                <a:gd name="connsiteY13" fmla="*/ 60609 h 91840"/>
                <a:gd name="connsiteX14" fmla="*/ 0 w 66806"/>
                <a:gd name="connsiteY14" fmla="*/ 60609 h 91840"/>
                <a:gd name="connsiteX15" fmla="*/ 0 w 66806"/>
                <a:gd name="connsiteY15" fmla="*/ 90140 h 91840"/>
                <a:gd name="connsiteX16" fmla="*/ 11838 w 66806"/>
                <a:gd name="connsiteY16" fmla="*/ 90140 h 91840"/>
                <a:gd name="connsiteX17" fmla="*/ 11838 w 66806"/>
                <a:gd name="connsiteY17" fmla="*/ 79420 h 91840"/>
                <a:gd name="connsiteX18" fmla="*/ 34896 w 66806"/>
                <a:gd name="connsiteY18" fmla="*/ 91841 h 91840"/>
                <a:gd name="connsiteX19" fmla="*/ 66806 w 66806"/>
                <a:gd name="connsiteY19" fmla="*/ 65144 h 91840"/>
                <a:gd name="connsiteX20" fmla="*/ 35410 w 66806"/>
                <a:gd name="connsiteY20" fmla="*/ 38344 h 9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6806" h="91840">
                  <a:moveTo>
                    <a:pt x="35410" y="38344"/>
                  </a:moveTo>
                  <a:cubicBezTo>
                    <a:pt x="19146" y="35097"/>
                    <a:pt x="14823" y="31232"/>
                    <a:pt x="14823" y="23398"/>
                  </a:cubicBezTo>
                  <a:cubicBezTo>
                    <a:pt x="14823" y="15565"/>
                    <a:pt x="20948" y="11184"/>
                    <a:pt x="31138" y="11184"/>
                  </a:cubicBezTo>
                  <a:cubicBezTo>
                    <a:pt x="41267" y="10187"/>
                    <a:pt x="50466" y="17135"/>
                    <a:pt x="52292" y="27161"/>
                  </a:cubicBezTo>
                  <a:lnTo>
                    <a:pt x="63615" y="27161"/>
                  </a:lnTo>
                  <a:lnTo>
                    <a:pt x="63615" y="2010"/>
                  </a:lnTo>
                  <a:lnTo>
                    <a:pt x="51777" y="2010"/>
                  </a:lnTo>
                  <a:lnTo>
                    <a:pt x="51777" y="10823"/>
                  </a:lnTo>
                  <a:cubicBezTo>
                    <a:pt x="48535" y="4587"/>
                    <a:pt x="42461" y="0"/>
                    <a:pt x="29543" y="0"/>
                  </a:cubicBezTo>
                  <a:cubicBezTo>
                    <a:pt x="14102" y="0"/>
                    <a:pt x="1596" y="8813"/>
                    <a:pt x="1596" y="23759"/>
                  </a:cubicBezTo>
                  <a:cubicBezTo>
                    <a:pt x="1596" y="38705"/>
                    <a:pt x="9367" y="46848"/>
                    <a:pt x="32477" y="50920"/>
                  </a:cubicBezTo>
                  <a:cubicBezTo>
                    <a:pt x="46219" y="53445"/>
                    <a:pt x="53064" y="56692"/>
                    <a:pt x="53064" y="66020"/>
                  </a:cubicBezTo>
                  <a:cubicBezTo>
                    <a:pt x="53064" y="75349"/>
                    <a:pt x="46991" y="80606"/>
                    <a:pt x="34947" y="80606"/>
                  </a:cubicBezTo>
                  <a:cubicBezTo>
                    <a:pt x="23281" y="80644"/>
                    <a:pt x="13333" y="72150"/>
                    <a:pt x="11529" y="60609"/>
                  </a:cubicBezTo>
                  <a:lnTo>
                    <a:pt x="0" y="60609"/>
                  </a:lnTo>
                  <a:lnTo>
                    <a:pt x="0" y="90140"/>
                  </a:lnTo>
                  <a:lnTo>
                    <a:pt x="11838" y="90140"/>
                  </a:lnTo>
                  <a:lnTo>
                    <a:pt x="11838" y="79420"/>
                  </a:lnTo>
                  <a:cubicBezTo>
                    <a:pt x="14051" y="84883"/>
                    <a:pt x="21205" y="91841"/>
                    <a:pt x="34896" y="91841"/>
                  </a:cubicBezTo>
                  <a:cubicBezTo>
                    <a:pt x="56101" y="91841"/>
                    <a:pt x="66806" y="80966"/>
                    <a:pt x="66806" y="65144"/>
                  </a:cubicBezTo>
                  <a:cubicBezTo>
                    <a:pt x="66806" y="46487"/>
                    <a:pt x="53579" y="41900"/>
                    <a:pt x="35410" y="38344"/>
                  </a:cubicBez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8608730-ACA6-DE55-444E-48A0764B4F8F}"/>
                </a:ext>
              </a:extLst>
            </p:cNvPr>
            <p:cNvSpPr/>
            <p:nvPr/>
          </p:nvSpPr>
          <p:spPr>
            <a:xfrm>
              <a:off x="1515232" y="6549253"/>
              <a:ext cx="51211" cy="111014"/>
            </a:xfrm>
            <a:custGeom>
              <a:avLst/>
              <a:gdLst>
                <a:gd name="connsiteX0" fmla="*/ 39528 w 51211"/>
                <a:gd name="connsiteY0" fmla="*/ 99108 h 111014"/>
                <a:gd name="connsiteX1" fmla="*/ 26815 w 51211"/>
                <a:gd name="connsiteY1" fmla="*/ 86223 h 111014"/>
                <a:gd name="connsiteX2" fmla="*/ 26815 w 51211"/>
                <a:gd name="connsiteY2" fmla="*/ 32572 h 111014"/>
                <a:gd name="connsiteX3" fmla="*/ 49667 w 51211"/>
                <a:gd name="connsiteY3" fmla="*/ 32572 h 111014"/>
                <a:gd name="connsiteX4" fmla="*/ 49667 w 51211"/>
                <a:gd name="connsiteY4" fmla="*/ 21543 h 111014"/>
                <a:gd name="connsiteX5" fmla="*/ 26815 w 51211"/>
                <a:gd name="connsiteY5" fmla="*/ 21543 h 111014"/>
                <a:gd name="connsiteX6" fmla="*/ 26815 w 51211"/>
                <a:gd name="connsiteY6" fmla="*/ 0 h 111014"/>
                <a:gd name="connsiteX7" fmla="*/ 12713 w 51211"/>
                <a:gd name="connsiteY7" fmla="*/ 0 h 111014"/>
                <a:gd name="connsiteX8" fmla="*/ 12713 w 51211"/>
                <a:gd name="connsiteY8" fmla="*/ 21543 h 111014"/>
                <a:gd name="connsiteX9" fmla="*/ 0 w 51211"/>
                <a:gd name="connsiteY9" fmla="*/ 21543 h 111014"/>
                <a:gd name="connsiteX10" fmla="*/ 0 w 51211"/>
                <a:gd name="connsiteY10" fmla="*/ 32572 h 111014"/>
                <a:gd name="connsiteX11" fmla="*/ 12713 w 51211"/>
                <a:gd name="connsiteY11" fmla="*/ 32572 h 111014"/>
                <a:gd name="connsiteX12" fmla="*/ 12713 w 51211"/>
                <a:gd name="connsiteY12" fmla="*/ 87563 h 111014"/>
                <a:gd name="connsiteX13" fmla="*/ 38447 w 51211"/>
                <a:gd name="connsiteY13" fmla="*/ 111013 h 111014"/>
                <a:gd name="connsiteX14" fmla="*/ 51211 w 51211"/>
                <a:gd name="connsiteY14" fmla="*/ 108951 h 111014"/>
                <a:gd name="connsiteX15" fmla="*/ 51211 w 51211"/>
                <a:gd name="connsiteY15" fmla="*/ 97098 h 111014"/>
                <a:gd name="connsiteX16" fmla="*/ 39528 w 51211"/>
                <a:gd name="connsiteY16" fmla="*/ 99108 h 111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211" h="111014">
                  <a:moveTo>
                    <a:pt x="39528" y="99108"/>
                  </a:moveTo>
                  <a:cubicBezTo>
                    <a:pt x="30675" y="99108"/>
                    <a:pt x="26815" y="94882"/>
                    <a:pt x="26815" y="86223"/>
                  </a:cubicBezTo>
                  <a:lnTo>
                    <a:pt x="26815" y="32572"/>
                  </a:lnTo>
                  <a:lnTo>
                    <a:pt x="49667" y="32572"/>
                  </a:lnTo>
                  <a:lnTo>
                    <a:pt x="49667" y="21543"/>
                  </a:lnTo>
                  <a:lnTo>
                    <a:pt x="26815" y="21543"/>
                  </a:lnTo>
                  <a:lnTo>
                    <a:pt x="26815" y="0"/>
                  </a:lnTo>
                  <a:lnTo>
                    <a:pt x="12713" y="0"/>
                  </a:lnTo>
                  <a:lnTo>
                    <a:pt x="12713" y="21543"/>
                  </a:lnTo>
                  <a:lnTo>
                    <a:pt x="0" y="21543"/>
                  </a:lnTo>
                  <a:lnTo>
                    <a:pt x="0" y="32572"/>
                  </a:lnTo>
                  <a:lnTo>
                    <a:pt x="12713" y="32572"/>
                  </a:lnTo>
                  <a:lnTo>
                    <a:pt x="12713" y="87563"/>
                  </a:lnTo>
                  <a:cubicBezTo>
                    <a:pt x="12713" y="101685"/>
                    <a:pt x="20536" y="111013"/>
                    <a:pt x="38447" y="111013"/>
                  </a:cubicBezTo>
                  <a:cubicBezTo>
                    <a:pt x="42787" y="111046"/>
                    <a:pt x="47102" y="110349"/>
                    <a:pt x="51211" y="108951"/>
                  </a:cubicBezTo>
                  <a:lnTo>
                    <a:pt x="51211" y="97098"/>
                  </a:lnTo>
                  <a:cubicBezTo>
                    <a:pt x="47448" y="98383"/>
                    <a:pt x="43504" y="99062"/>
                    <a:pt x="39528" y="99108"/>
                  </a:cubicBez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3EC3999-19A1-85DF-F8CA-30D7857E24D3}"/>
                </a:ext>
              </a:extLst>
            </p:cNvPr>
            <p:cNvSpPr/>
            <p:nvPr/>
          </p:nvSpPr>
          <p:spPr>
            <a:xfrm>
              <a:off x="1623984" y="6549253"/>
              <a:ext cx="51159" cy="111013"/>
            </a:xfrm>
            <a:custGeom>
              <a:avLst/>
              <a:gdLst>
                <a:gd name="connsiteX0" fmla="*/ 39528 w 51159"/>
                <a:gd name="connsiteY0" fmla="*/ 99108 h 111013"/>
                <a:gd name="connsiteX1" fmla="*/ 26815 w 51159"/>
                <a:gd name="connsiteY1" fmla="*/ 86223 h 111013"/>
                <a:gd name="connsiteX2" fmla="*/ 26815 w 51159"/>
                <a:gd name="connsiteY2" fmla="*/ 32572 h 111013"/>
                <a:gd name="connsiteX3" fmla="*/ 49667 w 51159"/>
                <a:gd name="connsiteY3" fmla="*/ 32572 h 111013"/>
                <a:gd name="connsiteX4" fmla="*/ 49667 w 51159"/>
                <a:gd name="connsiteY4" fmla="*/ 21543 h 111013"/>
                <a:gd name="connsiteX5" fmla="*/ 26815 w 51159"/>
                <a:gd name="connsiteY5" fmla="*/ 21543 h 111013"/>
                <a:gd name="connsiteX6" fmla="*/ 26815 w 51159"/>
                <a:gd name="connsiteY6" fmla="*/ 0 h 111013"/>
                <a:gd name="connsiteX7" fmla="*/ 12713 w 51159"/>
                <a:gd name="connsiteY7" fmla="*/ 0 h 111013"/>
                <a:gd name="connsiteX8" fmla="*/ 12713 w 51159"/>
                <a:gd name="connsiteY8" fmla="*/ 21543 h 111013"/>
                <a:gd name="connsiteX9" fmla="*/ 0 w 51159"/>
                <a:gd name="connsiteY9" fmla="*/ 21543 h 111013"/>
                <a:gd name="connsiteX10" fmla="*/ 0 w 51159"/>
                <a:gd name="connsiteY10" fmla="*/ 32572 h 111013"/>
                <a:gd name="connsiteX11" fmla="*/ 12713 w 51159"/>
                <a:gd name="connsiteY11" fmla="*/ 32572 h 111013"/>
                <a:gd name="connsiteX12" fmla="*/ 12713 w 51159"/>
                <a:gd name="connsiteY12" fmla="*/ 87563 h 111013"/>
                <a:gd name="connsiteX13" fmla="*/ 38447 w 51159"/>
                <a:gd name="connsiteY13" fmla="*/ 111013 h 111013"/>
                <a:gd name="connsiteX14" fmla="*/ 51160 w 51159"/>
                <a:gd name="connsiteY14" fmla="*/ 108951 h 111013"/>
                <a:gd name="connsiteX15" fmla="*/ 51160 w 51159"/>
                <a:gd name="connsiteY15" fmla="*/ 97098 h 111013"/>
                <a:gd name="connsiteX16" fmla="*/ 39528 w 51159"/>
                <a:gd name="connsiteY16" fmla="*/ 99108 h 11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159" h="111013">
                  <a:moveTo>
                    <a:pt x="39528" y="99108"/>
                  </a:moveTo>
                  <a:cubicBezTo>
                    <a:pt x="30675" y="99108"/>
                    <a:pt x="26815" y="94882"/>
                    <a:pt x="26815" y="86223"/>
                  </a:cubicBezTo>
                  <a:lnTo>
                    <a:pt x="26815" y="32572"/>
                  </a:lnTo>
                  <a:lnTo>
                    <a:pt x="49667" y="32572"/>
                  </a:lnTo>
                  <a:lnTo>
                    <a:pt x="49667" y="21543"/>
                  </a:lnTo>
                  <a:lnTo>
                    <a:pt x="26815" y="21543"/>
                  </a:lnTo>
                  <a:lnTo>
                    <a:pt x="26815" y="0"/>
                  </a:lnTo>
                  <a:lnTo>
                    <a:pt x="12713" y="0"/>
                  </a:lnTo>
                  <a:lnTo>
                    <a:pt x="12713" y="21543"/>
                  </a:lnTo>
                  <a:lnTo>
                    <a:pt x="0" y="21543"/>
                  </a:lnTo>
                  <a:lnTo>
                    <a:pt x="0" y="32572"/>
                  </a:lnTo>
                  <a:lnTo>
                    <a:pt x="12713" y="32572"/>
                  </a:lnTo>
                  <a:lnTo>
                    <a:pt x="12713" y="87563"/>
                  </a:lnTo>
                  <a:cubicBezTo>
                    <a:pt x="12713" y="101685"/>
                    <a:pt x="20536" y="111013"/>
                    <a:pt x="38447" y="111013"/>
                  </a:cubicBezTo>
                  <a:cubicBezTo>
                    <a:pt x="42770" y="111043"/>
                    <a:pt x="47067" y="110346"/>
                    <a:pt x="51160" y="108951"/>
                  </a:cubicBezTo>
                  <a:lnTo>
                    <a:pt x="51160" y="97098"/>
                  </a:lnTo>
                  <a:cubicBezTo>
                    <a:pt x="47414" y="98382"/>
                    <a:pt x="43487" y="99061"/>
                    <a:pt x="39528" y="99108"/>
                  </a:cubicBez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6FF5C91-EA69-8737-E3B1-7609ACF2BAAC}"/>
                </a:ext>
              </a:extLst>
            </p:cNvPr>
            <p:cNvSpPr/>
            <p:nvPr/>
          </p:nvSpPr>
          <p:spPr>
            <a:xfrm>
              <a:off x="1784617" y="6549253"/>
              <a:ext cx="51159" cy="111013"/>
            </a:xfrm>
            <a:custGeom>
              <a:avLst/>
              <a:gdLst>
                <a:gd name="connsiteX0" fmla="*/ 39219 w 51159"/>
                <a:gd name="connsiteY0" fmla="*/ 99108 h 111013"/>
                <a:gd name="connsiteX1" fmla="*/ 26506 w 51159"/>
                <a:gd name="connsiteY1" fmla="*/ 86223 h 111013"/>
                <a:gd name="connsiteX2" fmla="*/ 26506 w 51159"/>
                <a:gd name="connsiteY2" fmla="*/ 32572 h 111013"/>
                <a:gd name="connsiteX3" fmla="*/ 49410 w 51159"/>
                <a:gd name="connsiteY3" fmla="*/ 32572 h 111013"/>
                <a:gd name="connsiteX4" fmla="*/ 49410 w 51159"/>
                <a:gd name="connsiteY4" fmla="*/ 21543 h 111013"/>
                <a:gd name="connsiteX5" fmla="*/ 26506 w 51159"/>
                <a:gd name="connsiteY5" fmla="*/ 21543 h 111013"/>
                <a:gd name="connsiteX6" fmla="*/ 26506 w 51159"/>
                <a:gd name="connsiteY6" fmla="*/ 0 h 111013"/>
                <a:gd name="connsiteX7" fmla="*/ 12455 w 51159"/>
                <a:gd name="connsiteY7" fmla="*/ 0 h 111013"/>
                <a:gd name="connsiteX8" fmla="*/ 12455 w 51159"/>
                <a:gd name="connsiteY8" fmla="*/ 21543 h 111013"/>
                <a:gd name="connsiteX9" fmla="*/ 0 w 51159"/>
                <a:gd name="connsiteY9" fmla="*/ 21543 h 111013"/>
                <a:gd name="connsiteX10" fmla="*/ 0 w 51159"/>
                <a:gd name="connsiteY10" fmla="*/ 32572 h 111013"/>
                <a:gd name="connsiteX11" fmla="*/ 12713 w 51159"/>
                <a:gd name="connsiteY11" fmla="*/ 32572 h 111013"/>
                <a:gd name="connsiteX12" fmla="*/ 12713 w 51159"/>
                <a:gd name="connsiteY12" fmla="*/ 87563 h 111013"/>
                <a:gd name="connsiteX13" fmla="*/ 38447 w 51159"/>
                <a:gd name="connsiteY13" fmla="*/ 111013 h 111013"/>
                <a:gd name="connsiteX14" fmla="*/ 51160 w 51159"/>
                <a:gd name="connsiteY14" fmla="*/ 108951 h 111013"/>
                <a:gd name="connsiteX15" fmla="*/ 51160 w 51159"/>
                <a:gd name="connsiteY15" fmla="*/ 97098 h 111013"/>
                <a:gd name="connsiteX16" fmla="*/ 39219 w 51159"/>
                <a:gd name="connsiteY16" fmla="*/ 99108 h 111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159" h="111013">
                  <a:moveTo>
                    <a:pt x="39219" y="99108"/>
                  </a:moveTo>
                  <a:cubicBezTo>
                    <a:pt x="30418" y="99108"/>
                    <a:pt x="26506" y="94882"/>
                    <a:pt x="26506" y="86223"/>
                  </a:cubicBezTo>
                  <a:lnTo>
                    <a:pt x="26506" y="32572"/>
                  </a:lnTo>
                  <a:lnTo>
                    <a:pt x="49410" y="32572"/>
                  </a:lnTo>
                  <a:lnTo>
                    <a:pt x="49410" y="21543"/>
                  </a:lnTo>
                  <a:lnTo>
                    <a:pt x="26506" y="21543"/>
                  </a:lnTo>
                  <a:lnTo>
                    <a:pt x="26506" y="0"/>
                  </a:lnTo>
                  <a:lnTo>
                    <a:pt x="12455" y="0"/>
                  </a:lnTo>
                  <a:lnTo>
                    <a:pt x="12455" y="21543"/>
                  </a:lnTo>
                  <a:lnTo>
                    <a:pt x="0" y="21543"/>
                  </a:lnTo>
                  <a:lnTo>
                    <a:pt x="0" y="32572"/>
                  </a:lnTo>
                  <a:lnTo>
                    <a:pt x="12713" y="32572"/>
                  </a:lnTo>
                  <a:lnTo>
                    <a:pt x="12713" y="87563"/>
                  </a:lnTo>
                  <a:cubicBezTo>
                    <a:pt x="12713" y="101685"/>
                    <a:pt x="20484" y="111013"/>
                    <a:pt x="38447" y="111013"/>
                  </a:cubicBezTo>
                  <a:cubicBezTo>
                    <a:pt x="42770" y="111043"/>
                    <a:pt x="47067" y="110346"/>
                    <a:pt x="51160" y="108951"/>
                  </a:cubicBezTo>
                  <a:lnTo>
                    <a:pt x="51160" y="97098"/>
                  </a:lnTo>
                  <a:cubicBezTo>
                    <a:pt x="47316" y="98415"/>
                    <a:pt x="43282" y="99094"/>
                    <a:pt x="39219" y="99108"/>
                  </a:cubicBez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4A24BFE-A721-8CF3-18A1-E822C5A5FB02}"/>
                </a:ext>
              </a:extLst>
            </p:cNvPr>
            <p:cNvSpPr/>
            <p:nvPr/>
          </p:nvSpPr>
          <p:spPr>
            <a:xfrm>
              <a:off x="1586258" y="6532709"/>
              <a:ext cx="19352" cy="19378"/>
            </a:xfrm>
            <a:custGeom>
              <a:avLst/>
              <a:gdLst>
                <a:gd name="connsiteX0" fmla="*/ 9676 w 19352"/>
                <a:gd name="connsiteY0" fmla="*/ 19378 h 19378"/>
                <a:gd name="connsiteX1" fmla="*/ 19352 w 19352"/>
                <a:gd name="connsiteY1" fmla="*/ 9741 h 19378"/>
                <a:gd name="connsiteX2" fmla="*/ 9728 w 19352"/>
                <a:gd name="connsiteY2" fmla="*/ 0 h 19378"/>
                <a:gd name="connsiteX3" fmla="*/ 0 w 19352"/>
                <a:gd name="connsiteY3" fmla="*/ 9638 h 19378"/>
                <a:gd name="connsiteX4" fmla="*/ 9625 w 19352"/>
                <a:gd name="connsiteY4" fmla="*/ 19378 h 19378"/>
                <a:gd name="connsiteX5" fmla="*/ 9676 w 19352"/>
                <a:gd name="connsiteY5" fmla="*/ 19378 h 1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52" h="19378">
                  <a:moveTo>
                    <a:pt x="9676" y="19378"/>
                  </a:moveTo>
                  <a:cubicBezTo>
                    <a:pt x="15000" y="19378"/>
                    <a:pt x="19324" y="15072"/>
                    <a:pt x="19352" y="9741"/>
                  </a:cubicBezTo>
                  <a:cubicBezTo>
                    <a:pt x="19380" y="4390"/>
                    <a:pt x="15071" y="29"/>
                    <a:pt x="9728" y="0"/>
                  </a:cubicBezTo>
                  <a:cubicBezTo>
                    <a:pt x="4384" y="-28"/>
                    <a:pt x="29" y="4287"/>
                    <a:pt x="0" y="9638"/>
                  </a:cubicBezTo>
                  <a:cubicBezTo>
                    <a:pt x="-28" y="14989"/>
                    <a:pt x="4281" y="19350"/>
                    <a:pt x="9625" y="19378"/>
                  </a:cubicBezTo>
                  <a:cubicBezTo>
                    <a:pt x="9642" y="19378"/>
                    <a:pt x="9659" y="19378"/>
                    <a:pt x="9676" y="19378"/>
                  </a:cubicBez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1C16EFF-6B15-4F98-15B6-0EC4FBBF1FA9}"/>
                </a:ext>
              </a:extLst>
            </p:cNvPr>
            <p:cNvSpPr/>
            <p:nvPr/>
          </p:nvSpPr>
          <p:spPr>
            <a:xfrm>
              <a:off x="1576942" y="6570796"/>
              <a:ext cx="39527" cy="88284"/>
            </a:xfrm>
            <a:custGeom>
              <a:avLst/>
              <a:gdLst>
                <a:gd name="connsiteX0" fmla="*/ 26815 w 39527"/>
                <a:gd name="connsiteY0" fmla="*/ 77256 h 88284"/>
                <a:gd name="connsiteX1" fmla="*/ 26815 w 39527"/>
                <a:gd name="connsiteY1" fmla="*/ 0 h 88284"/>
                <a:gd name="connsiteX2" fmla="*/ 0 w 39527"/>
                <a:gd name="connsiteY2" fmla="*/ 0 h 88284"/>
                <a:gd name="connsiteX3" fmla="*/ 0 w 39527"/>
                <a:gd name="connsiteY3" fmla="*/ 11029 h 88284"/>
                <a:gd name="connsiteX4" fmla="*/ 12713 w 39527"/>
                <a:gd name="connsiteY4" fmla="*/ 11029 h 88284"/>
                <a:gd name="connsiteX5" fmla="*/ 12713 w 39527"/>
                <a:gd name="connsiteY5" fmla="*/ 77256 h 88284"/>
                <a:gd name="connsiteX6" fmla="*/ 360 w 39527"/>
                <a:gd name="connsiteY6" fmla="*/ 77256 h 88284"/>
                <a:gd name="connsiteX7" fmla="*/ 360 w 39527"/>
                <a:gd name="connsiteY7" fmla="*/ 88285 h 88284"/>
                <a:gd name="connsiteX8" fmla="*/ 39528 w 39527"/>
                <a:gd name="connsiteY8" fmla="*/ 88285 h 88284"/>
                <a:gd name="connsiteX9" fmla="*/ 39528 w 39527"/>
                <a:gd name="connsiteY9" fmla="*/ 77256 h 88284"/>
                <a:gd name="connsiteX10" fmla="*/ 26815 w 39527"/>
                <a:gd name="connsiteY10" fmla="*/ 77256 h 8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527" h="88284">
                  <a:moveTo>
                    <a:pt x="26815" y="77256"/>
                  </a:moveTo>
                  <a:lnTo>
                    <a:pt x="26815" y="0"/>
                  </a:lnTo>
                  <a:lnTo>
                    <a:pt x="0" y="0"/>
                  </a:lnTo>
                  <a:lnTo>
                    <a:pt x="0" y="11029"/>
                  </a:lnTo>
                  <a:lnTo>
                    <a:pt x="12713" y="11029"/>
                  </a:lnTo>
                  <a:lnTo>
                    <a:pt x="12713" y="77256"/>
                  </a:lnTo>
                  <a:lnTo>
                    <a:pt x="360" y="77256"/>
                  </a:lnTo>
                  <a:lnTo>
                    <a:pt x="360" y="88285"/>
                  </a:lnTo>
                  <a:lnTo>
                    <a:pt x="39528" y="88285"/>
                  </a:lnTo>
                  <a:lnTo>
                    <a:pt x="39528" y="77256"/>
                  </a:lnTo>
                  <a:lnTo>
                    <a:pt x="26815" y="77256"/>
                  </a:ln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A3325BF1-B896-64CD-A956-E03C48D79C5F}"/>
                </a:ext>
              </a:extLst>
            </p:cNvPr>
            <p:cNvSpPr/>
            <p:nvPr/>
          </p:nvSpPr>
          <p:spPr>
            <a:xfrm>
              <a:off x="1843343" y="6568786"/>
              <a:ext cx="81474" cy="91840"/>
            </a:xfrm>
            <a:custGeom>
              <a:avLst/>
              <a:gdLst>
                <a:gd name="connsiteX0" fmla="*/ 81372 w 81474"/>
                <a:gd name="connsiteY0" fmla="*/ 44117 h 91840"/>
                <a:gd name="connsiteX1" fmla="*/ 41535 w 81474"/>
                <a:gd name="connsiteY1" fmla="*/ 0 h 91840"/>
                <a:gd name="connsiteX2" fmla="*/ 0 w 81474"/>
                <a:gd name="connsiteY2" fmla="*/ 45457 h 91840"/>
                <a:gd name="connsiteX3" fmla="*/ 0 w 81474"/>
                <a:gd name="connsiteY3" fmla="*/ 46848 h 91840"/>
                <a:gd name="connsiteX4" fmla="*/ 42873 w 81474"/>
                <a:gd name="connsiteY4" fmla="*/ 91841 h 91840"/>
                <a:gd name="connsiteX5" fmla="*/ 80702 w 81474"/>
                <a:gd name="connsiteY5" fmla="*/ 64680 h 91840"/>
                <a:gd name="connsiteX6" fmla="*/ 66600 w 81474"/>
                <a:gd name="connsiteY6" fmla="*/ 64680 h 91840"/>
                <a:gd name="connsiteX7" fmla="*/ 43028 w 81474"/>
                <a:gd name="connsiteY7" fmla="*/ 80142 h 91840"/>
                <a:gd name="connsiteX8" fmla="*/ 14566 w 81474"/>
                <a:gd name="connsiteY8" fmla="*/ 48755 h 91840"/>
                <a:gd name="connsiteX9" fmla="*/ 81474 w 81474"/>
                <a:gd name="connsiteY9" fmla="*/ 48755 h 91840"/>
                <a:gd name="connsiteX10" fmla="*/ 15080 w 81474"/>
                <a:gd name="connsiteY10" fmla="*/ 37314 h 91840"/>
                <a:gd name="connsiteX11" fmla="*/ 41535 w 81474"/>
                <a:gd name="connsiteY11" fmla="*/ 11545 h 91840"/>
                <a:gd name="connsiteX12" fmla="*/ 66960 w 81474"/>
                <a:gd name="connsiteY12" fmla="*/ 37314 h 9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474" h="91840">
                  <a:moveTo>
                    <a:pt x="81372" y="44117"/>
                  </a:moveTo>
                  <a:cubicBezTo>
                    <a:pt x="81372" y="12369"/>
                    <a:pt x="62019" y="0"/>
                    <a:pt x="41535" y="0"/>
                  </a:cubicBezTo>
                  <a:cubicBezTo>
                    <a:pt x="17088" y="0"/>
                    <a:pt x="0" y="18657"/>
                    <a:pt x="0" y="45457"/>
                  </a:cubicBezTo>
                  <a:lnTo>
                    <a:pt x="0" y="46848"/>
                  </a:lnTo>
                  <a:cubicBezTo>
                    <a:pt x="0" y="74009"/>
                    <a:pt x="17808" y="91841"/>
                    <a:pt x="42873" y="91841"/>
                  </a:cubicBezTo>
                  <a:cubicBezTo>
                    <a:pt x="63049" y="91841"/>
                    <a:pt x="77460" y="82461"/>
                    <a:pt x="80702" y="64680"/>
                  </a:cubicBezTo>
                  <a:lnTo>
                    <a:pt x="66600" y="64680"/>
                  </a:lnTo>
                  <a:cubicBezTo>
                    <a:pt x="64747" y="74988"/>
                    <a:pt x="56924" y="80142"/>
                    <a:pt x="43028" y="80142"/>
                  </a:cubicBezTo>
                  <a:cubicBezTo>
                    <a:pt x="24756" y="80142"/>
                    <a:pt x="15235" y="69113"/>
                    <a:pt x="14566" y="48755"/>
                  </a:cubicBezTo>
                  <a:lnTo>
                    <a:pt x="81474" y="48755"/>
                  </a:lnTo>
                  <a:close/>
                  <a:moveTo>
                    <a:pt x="15080" y="37314"/>
                  </a:moveTo>
                  <a:cubicBezTo>
                    <a:pt x="17602" y="21543"/>
                    <a:pt x="27124" y="11545"/>
                    <a:pt x="41535" y="11545"/>
                  </a:cubicBezTo>
                  <a:cubicBezTo>
                    <a:pt x="55946" y="11545"/>
                    <a:pt x="65571" y="18863"/>
                    <a:pt x="66960" y="37314"/>
                  </a:cubicBez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CC5D1226-F8D5-7EE5-C724-987E54D7E263}"/>
                </a:ext>
              </a:extLst>
            </p:cNvPr>
            <p:cNvSpPr/>
            <p:nvPr/>
          </p:nvSpPr>
          <p:spPr>
            <a:xfrm>
              <a:off x="1967536" y="6568786"/>
              <a:ext cx="87136" cy="91840"/>
            </a:xfrm>
            <a:custGeom>
              <a:avLst/>
              <a:gdLst>
                <a:gd name="connsiteX0" fmla="*/ 43542 w 87136"/>
                <a:gd name="connsiteY0" fmla="*/ 0 h 91840"/>
                <a:gd name="connsiteX1" fmla="*/ 0 w 87136"/>
                <a:gd name="connsiteY1" fmla="*/ 45302 h 91840"/>
                <a:gd name="connsiteX2" fmla="*/ 0 w 87136"/>
                <a:gd name="connsiteY2" fmla="*/ 46642 h 91840"/>
                <a:gd name="connsiteX3" fmla="*/ 43388 w 87136"/>
                <a:gd name="connsiteY3" fmla="*/ 91841 h 91840"/>
                <a:gd name="connsiteX4" fmla="*/ 87136 w 87136"/>
                <a:gd name="connsiteY4" fmla="*/ 46487 h 91840"/>
                <a:gd name="connsiteX5" fmla="*/ 87136 w 87136"/>
                <a:gd name="connsiteY5" fmla="*/ 45147 h 91840"/>
                <a:gd name="connsiteX6" fmla="*/ 43542 w 87136"/>
                <a:gd name="connsiteY6" fmla="*/ 0 h 91840"/>
                <a:gd name="connsiteX7" fmla="*/ 72571 w 87136"/>
                <a:gd name="connsiteY7" fmla="*/ 46642 h 91840"/>
                <a:gd name="connsiteX8" fmla="*/ 43542 w 87136"/>
                <a:gd name="connsiteY8" fmla="*/ 80090 h 91840"/>
                <a:gd name="connsiteX9" fmla="*/ 14566 w 87136"/>
                <a:gd name="connsiteY9" fmla="*/ 46642 h 91840"/>
                <a:gd name="connsiteX10" fmla="*/ 14566 w 87136"/>
                <a:gd name="connsiteY10" fmla="*/ 45147 h 91840"/>
                <a:gd name="connsiteX11" fmla="*/ 43542 w 87136"/>
                <a:gd name="connsiteY11" fmla="*/ 11545 h 91840"/>
                <a:gd name="connsiteX12" fmla="*/ 72571 w 87136"/>
                <a:gd name="connsiteY12" fmla="*/ 45302 h 9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7136" h="91840">
                  <a:moveTo>
                    <a:pt x="43542" y="0"/>
                  </a:moveTo>
                  <a:cubicBezTo>
                    <a:pt x="18477" y="0"/>
                    <a:pt x="0" y="18657"/>
                    <a:pt x="0" y="45302"/>
                  </a:cubicBezTo>
                  <a:lnTo>
                    <a:pt x="0" y="46642"/>
                  </a:lnTo>
                  <a:cubicBezTo>
                    <a:pt x="0" y="72411"/>
                    <a:pt x="18117" y="91841"/>
                    <a:pt x="43388" y="91841"/>
                  </a:cubicBezTo>
                  <a:cubicBezTo>
                    <a:pt x="68659" y="91841"/>
                    <a:pt x="87136" y="73339"/>
                    <a:pt x="87136" y="46487"/>
                  </a:cubicBezTo>
                  <a:lnTo>
                    <a:pt x="87136" y="45147"/>
                  </a:lnTo>
                  <a:cubicBezTo>
                    <a:pt x="86879" y="18502"/>
                    <a:pt x="68401" y="0"/>
                    <a:pt x="43542" y="0"/>
                  </a:cubicBezTo>
                  <a:close/>
                  <a:moveTo>
                    <a:pt x="72571" y="46642"/>
                  </a:moveTo>
                  <a:cubicBezTo>
                    <a:pt x="72571" y="66690"/>
                    <a:pt x="61350" y="80090"/>
                    <a:pt x="43542" y="80090"/>
                  </a:cubicBezTo>
                  <a:cubicBezTo>
                    <a:pt x="25734" y="80090"/>
                    <a:pt x="14566" y="67051"/>
                    <a:pt x="14566" y="46642"/>
                  </a:cubicBezTo>
                  <a:lnTo>
                    <a:pt x="14566" y="45147"/>
                  </a:lnTo>
                  <a:cubicBezTo>
                    <a:pt x="14566" y="24532"/>
                    <a:pt x="25786" y="11545"/>
                    <a:pt x="43542" y="11545"/>
                  </a:cubicBezTo>
                  <a:cubicBezTo>
                    <a:pt x="61299" y="11545"/>
                    <a:pt x="72571" y="24790"/>
                    <a:pt x="72571" y="45302"/>
                  </a:cubicBez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8C384B9-74FA-256A-FB0B-DC52B1830FE7}"/>
                </a:ext>
              </a:extLst>
            </p:cNvPr>
            <p:cNvSpPr/>
            <p:nvPr/>
          </p:nvSpPr>
          <p:spPr>
            <a:xfrm>
              <a:off x="2063216" y="6527343"/>
              <a:ext cx="49461" cy="131737"/>
            </a:xfrm>
            <a:custGeom>
              <a:avLst/>
              <a:gdLst>
                <a:gd name="connsiteX0" fmla="*/ 39476 w 49461"/>
                <a:gd name="connsiteY0" fmla="*/ 11705 h 131737"/>
                <a:gd name="connsiteX1" fmla="*/ 49461 w 49461"/>
                <a:gd name="connsiteY1" fmla="*/ 13561 h 131737"/>
                <a:gd name="connsiteX2" fmla="*/ 49461 w 49461"/>
                <a:gd name="connsiteY2" fmla="*/ 1707 h 131737"/>
                <a:gd name="connsiteX3" fmla="*/ 39167 w 49461"/>
                <a:gd name="connsiteY3" fmla="*/ 6 h 131737"/>
                <a:gd name="connsiteX4" fmla="*/ 12713 w 49461"/>
                <a:gd name="connsiteY4" fmla="*/ 28507 h 131737"/>
                <a:gd name="connsiteX5" fmla="*/ 12713 w 49461"/>
                <a:gd name="connsiteY5" fmla="*/ 43453 h 131737"/>
                <a:gd name="connsiteX6" fmla="*/ 0 w 49461"/>
                <a:gd name="connsiteY6" fmla="*/ 43453 h 131737"/>
                <a:gd name="connsiteX7" fmla="*/ 0 w 49461"/>
                <a:gd name="connsiteY7" fmla="*/ 54482 h 131737"/>
                <a:gd name="connsiteX8" fmla="*/ 12713 w 49461"/>
                <a:gd name="connsiteY8" fmla="*/ 54482 h 131737"/>
                <a:gd name="connsiteX9" fmla="*/ 12713 w 49461"/>
                <a:gd name="connsiteY9" fmla="*/ 120708 h 131737"/>
                <a:gd name="connsiteX10" fmla="*/ 360 w 49461"/>
                <a:gd name="connsiteY10" fmla="*/ 120708 h 131737"/>
                <a:gd name="connsiteX11" fmla="*/ 360 w 49461"/>
                <a:gd name="connsiteY11" fmla="*/ 131737 h 131737"/>
                <a:gd name="connsiteX12" fmla="*/ 42719 w 49461"/>
                <a:gd name="connsiteY12" fmla="*/ 131737 h 131737"/>
                <a:gd name="connsiteX13" fmla="*/ 42719 w 49461"/>
                <a:gd name="connsiteY13" fmla="*/ 120708 h 131737"/>
                <a:gd name="connsiteX14" fmla="*/ 26609 w 49461"/>
                <a:gd name="connsiteY14" fmla="*/ 120708 h 131737"/>
                <a:gd name="connsiteX15" fmla="*/ 26609 w 49461"/>
                <a:gd name="connsiteY15" fmla="*/ 54482 h 131737"/>
                <a:gd name="connsiteX16" fmla="*/ 48277 w 49461"/>
                <a:gd name="connsiteY16" fmla="*/ 54482 h 131737"/>
                <a:gd name="connsiteX17" fmla="*/ 48277 w 49461"/>
                <a:gd name="connsiteY17" fmla="*/ 43453 h 131737"/>
                <a:gd name="connsiteX18" fmla="*/ 26609 w 49461"/>
                <a:gd name="connsiteY18" fmla="*/ 43453 h 131737"/>
                <a:gd name="connsiteX19" fmla="*/ 26609 w 49461"/>
                <a:gd name="connsiteY19" fmla="*/ 27167 h 131737"/>
                <a:gd name="connsiteX20" fmla="*/ 39476 w 49461"/>
                <a:gd name="connsiteY20" fmla="*/ 11705 h 131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461" h="131737">
                  <a:moveTo>
                    <a:pt x="39476" y="11705"/>
                  </a:moveTo>
                  <a:cubicBezTo>
                    <a:pt x="42898" y="11614"/>
                    <a:pt x="46300" y="12246"/>
                    <a:pt x="49461" y="13561"/>
                  </a:cubicBezTo>
                  <a:lnTo>
                    <a:pt x="49461" y="1707"/>
                  </a:lnTo>
                  <a:cubicBezTo>
                    <a:pt x="46164" y="510"/>
                    <a:pt x="42674" y="-67"/>
                    <a:pt x="39167" y="6"/>
                  </a:cubicBezTo>
                  <a:cubicBezTo>
                    <a:pt x="21514" y="6"/>
                    <a:pt x="12713" y="10314"/>
                    <a:pt x="12713" y="28507"/>
                  </a:cubicBezTo>
                  <a:lnTo>
                    <a:pt x="12713" y="43453"/>
                  </a:lnTo>
                  <a:lnTo>
                    <a:pt x="0" y="43453"/>
                  </a:lnTo>
                  <a:lnTo>
                    <a:pt x="0" y="54482"/>
                  </a:lnTo>
                  <a:lnTo>
                    <a:pt x="12713" y="54482"/>
                  </a:lnTo>
                  <a:lnTo>
                    <a:pt x="12713" y="120708"/>
                  </a:lnTo>
                  <a:lnTo>
                    <a:pt x="360" y="120708"/>
                  </a:lnTo>
                  <a:lnTo>
                    <a:pt x="360" y="131737"/>
                  </a:lnTo>
                  <a:lnTo>
                    <a:pt x="42719" y="131737"/>
                  </a:lnTo>
                  <a:lnTo>
                    <a:pt x="42719" y="120708"/>
                  </a:lnTo>
                  <a:lnTo>
                    <a:pt x="26609" y="120708"/>
                  </a:lnTo>
                  <a:lnTo>
                    <a:pt x="26609" y="54482"/>
                  </a:lnTo>
                  <a:lnTo>
                    <a:pt x="48277" y="54482"/>
                  </a:lnTo>
                  <a:lnTo>
                    <a:pt x="48277" y="43453"/>
                  </a:lnTo>
                  <a:lnTo>
                    <a:pt x="26609" y="43453"/>
                  </a:lnTo>
                  <a:lnTo>
                    <a:pt x="26609" y="27167"/>
                  </a:lnTo>
                  <a:cubicBezTo>
                    <a:pt x="26609" y="17838"/>
                    <a:pt x="30212" y="11705"/>
                    <a:pt x="39476" y="11705"/>
                  </a:cubicBez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37B78EB4-2A7B-6BF0-F7C3-EE77FEA08ECB}"/>
                </a:ext>
              </a:extLst>
            </p:cNvPr>
            <p:cNvSpPr/>
            <p:nvPr/>
          </p:nvSpPr>
          <p:spPr>
            <a:xfrm>
              <a:off x="2293434" y="6568746"/>
              <a:ext cx="149361" cy="90334"/>
            </a:xfrm>
            <a:custGeom>
              <a:avLst/>
              <a:gdLst>
                <a:gd name="connsiteX0" fmla="*/ 136906 w 149361"/>
                <a:gd name="connsiteY0" fmla="*/ 79305 h 90334"/>
                <a:gd name="connsiteX1" fmla="*/ 136906 w 149361"/>
                <a:gd name="connsiteY1" fmla="*/ 35343 h 90334"/>
                <a:gd name="connsiteX2" fmla="*/ 107569 w 149361"/>
                <a:gd name="connsiteY2" fmla="*/ 40 h 90334"/>
                <a:gd name="connsiteX3" fmla="*/ 78284 w 149361"/>
                <a:gd name="connsiteY3" fmla="*/ 18027 h 90334"/>
                <a:gd name="connsiteX4" fmla="*/ 52549 w 149361"/>
                <a:gd name="connsiteY4" fmla="*/ 40 h 90334"/>
                <a:gd name="connsiteX5" fmla="*/ 26815 w 149361"/>
                <a:gd name="connsiteY5" fmla="*/ 16171 h 90334"/>
                <a:gd name="connsiteX6" fmla="*/ 26815 w 149361"/>
                <a:gd name="connsiteY6" fmla="*/ 2050 h 90334"/>
                <a:gd name="connsiteX7" fmla="*/ 0 w 149361"/>
                <a:gd name="connsiteY7" fmla="*/ 2050 h 90334"/>
                <a:gd name="connsiteX8" fmla="*/ 0 w 149361"/>
                <a:gd name="connsiteY8" fmla="*/ 13079 h 90334"/>
                <a:gd name="connsiteX9" fmla="*/ 12713 w 149361"/>
                <a:gd name="connsiteY9" fmla="*/ 13079 h 90334"/>
                <a:gd name="connsiteX10" fmla="*/ 12713 w 149361"/>
                <a:gd name="connsiteY10" fmla="*/ 79305 h 90334"/>
                <a:gd name="connsiteX11" fmla="*/ 360 w 149361"/>
                <a:gd name="connsiteY11" fmla="*/ 79305 h 90334"/>
                <a:gd name="connsiteX12" fmla="*/ 360 w 149361"/>
                <a:gd name="connsiteY12" fmla="*/ 90335 h 90334"/>
                <a:gd name="connsiteX13" fmla="*/ 39528 w 149361"/>
                <a:gd name="connsiteY13" fmla="*/ 90335 h 90334"/>
                <a:gd name="connsiteX14" fmla="*/ 39528 w 149361"/>
                <a:gd name="connsiteY14" fmla="*/ 79305 h 90334"/>
                <a:gd name="connsiteX15" fmla="*/ 26455 w 149361"/>
                <a:gd name="connsiteY15" fmla="*/ 79305 h 90334"/>
                <a:gd name="connsiteX16" fmla="*/ 26455 w 149361"/>
                <a:gd name="connsiteY16" fmla="*/ 36013 h 90334"/>
                <a:gd name="connsiteX17" fmla="*/ 47136 w 149361"/>
                <a:gd name="connsiteY17" fmla="*/ 12295 h 90334"/>
                <a:gd name="connsiteX18" fmla="*/ 49307 w 149361"/>
                <a:gd name="connsiteY18" fmla="*/ 12254 h 90334"/>
                <a:gd name="connsiteX19" fmla="*/ 67630 w 149361"/>
                <a:gd name="connsiteY19" fmla="*/ 34313 h 90334"/>
                <a:gd name="connsiteX20" fmla="*/ 67630 w 149361"/>
                <a:gd name="connsiteY20" fmla="*/ 79305 h 90334"/>
                <a:gd name="connsiteX21" fmla="*/ 54917 w 149361"/>
                <a:gd name="connsiteY21" fmla="*/ 79305 h 90334"/>
                <a:gd name="connsiteX22" fmla="*/ 54917 w 149361"/>
                <a:gd name="connsiteY22" fmla="*/ 90335 h 90334"/>
                <a:gd name="connsiteX23" fmla="*/ 94445 w 149361"/>
                <a:gd name="connsiteY23" fmla="*/ 90335 h 90334"/>
                <a:gd name="connsiteX24" fmla="*/ 94445 w 149361"/>
                <a:gd name="connsiteY24" fmla="*/ 79305 h 90334"/>
                <a:gd name="connsiteX25" fmla="*/ 81732 w 149361"/>
                <a:gd name="connsiteY25" fmla="*/ 79305 h 90334"/>
                <a:gd name="connsiteX26" fmla="*/ 81732 w 149361"/>
                <a:gd name="connsiteY26" fmla="*/ 36013 h 90334"/>
                <a:gd name="connsiteX27" fmla="*/ 102413 w 149361"/>
                <a:gd name="connsiteY27" fmla="*/ 12295 h 90334"/>
                <a:gd name="connsiteX28" fmla="*/ 104584 w 149361"/>
                <a:gd name="connsiteY28" fmla="*/ 12254 h 90334"/>
                <a:gd name="connsiteX29" fmla="*/ 122907 w 149361"/>
                <a:gd name="connsiteY29" fmla="*/ 34313 h 90334"/>
                <a:gd name="connsiteX30" fmla="*/ 122907 w 149361"/>
                <a:gd name="connsiteY30" fmla="*/ 79305 h 90334"/>
                <a:gd name="connsiteX31" fmla="*/ 110194 w 149361"/>
                <a:gd name="connsiteY31" fmla="*/ 79305 h 90334"/>
                <a:gd name="connsiteX32" fmla="*/ 110194 w 149361"/>
                <a:gd name="connsiteY32" fmla="*/ 90335 h 90334"/>
                <a:gd name="connsiteX33" fmla="*/ 149362 w 149361"/>
                <a:gd name="connsiteY33" fmla="*/ 90335 h 90334"/>
                <a:gd name="connsiteX34" fmla="*/ 149362 w 149361"/>
                <a:gd name="connsiteY34" fmla="*/ 79305 h 9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9361" h="90334">
                  <a:moveTo>
                    <a:pt x="136906" y="79305"/>
                  </a:moveTo>
                  <a:lnTo>
                    <a:pt x="136906" y="35343"/>
                  </a:lnTo>
                  <a:cubicBezTo>
                    <a:pt x="136906" y="9574"/>
                    <a:pt x="123370" y="40"/>
                    <a:pt x="107569" y="40"/>
                  </a:cubicBezTo>
                  <a:cubicBezTo>
                    <a:pt x="95184" y="-37"/>
                    <a:pt x="83830" y="6937"/>
                    <a:pt x="78284" y="18027"/>
                  </a:cubicBezTo>
                  <a:cubicBezTo>
                    <a:pt x="74865" y="6813"/>
                    <a:pt x="64240" y="-613"/>
                    <a:pt x="52549" y="40"/>
                  </a:cubicBezTo>
                  <a:cubicBezTo>
                    <a:pt x="41511" y="-260"/>
                    <a:pt x="31369" y="6098"/>
                    <a:pt x="26815" y="16171"/>
                  </a:cubicBezTo>
                  <a:lnTo>
                    <a:pt x="26815" y="2050"/>
                  </a:lnTo>
                  <a:lnTo>
                    <a:pt x="0" y="2050"/>
                  </a:lnTo>
                  <a:lnTo>
                    <a:pt x="0" y="13079"/>
                  </a:lnTo>
                  <a:lnTo>
                    <a:pt x="12713" y="13079"/>
                  </a:lnTo>
                  <a:lnTo>
                    <a:pt x="12713" y="79305"/>
                  </a:lnTo>
                  <a:lnTo>
                    <a:pt x="360" y="79305"/>
                  </a:lnTo>
                  <a:lnTo>
                    <a:pt x="360" y="90335"/>
                  </a:lnTo>
                  <a:lnTo>
                    <a:pt x="39528" y="90335"/>
                  </a:lnTo>
                  <a:lnTo>
                    <a:pt x="39528" y="79305"/>
                  </a:lnTo>
                  <a:lnTo>
                    <a:pt x="26455" y="79305"/>
                  </a:lnTo>
                  <a:lnTo>
                    <a:pt x="26455" y="36013"/>
                  </a:lnTo>
                  <a:cubicBezTo>
                    <a:pt x="25625" y="23745"/>
                    <a:pt x="34884" y="13126"/>
                    <a:pt x="47136" y="12295"/>
                  </a:cubicBezTo>
                  <a:cubicBezTo>
                    <a:pt x="47858" y="12246"/>
                    <a:pt x="48583" y="12233"/>
                    <a:pt x="49307" y="12254"/>
                  </a:cubicBezTo>
                  <a:cubicBezTo>
                    <a:pt x="61556" y="12254"/>
                    <a:pt x="67630" y="18697"/>
                    <a:pt x="67630" y="34313"/>
                  </a:cubicBezTo>
                  <a:lnTo>
                    <a:pt x="67630" y="79305"/>
                  </a:lnTo>
                  <a:lnTo>
                    <a:pt x="54917" y="79305"/>
                  </a:lnTo>
                  <a:lnTo>
                    <a:pt x="54917" y="90335"/>
                  </a:lnTo>
                  <a:lnTo>
                    <a:pt x="94445" y="90335"/>
                  </a:lnTo>
                  <a:lnTo>
                    <a:pt x="94445" y="79305"/>
                  </a:lnTo>
                  <a:lnTo>
                    <a:pt x="81732" y="79305"/>
                  </a:lnTo>
                  <a:lnTo>
                    <a:pt x="81732" y="36013"/>
                  </a:lnTo>
                  <a:cubicBezTo>
                    <a:pt x="80902" y="23745"/>
                    <a:pt x="90161" y="13126"/>
                    <a:pt x="102413" y="12295"/>
                  </a:cubicBezTo>
                  <a:cubicBezTo>
                    <a:pt x="103135" y="12246"/>
                    <a:pt x="103860" y="12233"/>
                    <a:pt x="104584" y="12254"/>
                  </a:cubicBezTo>
                  <a:cubicBezTo>
                    <a:pt x="116782" y="12254"/>
                    <a:pt x="122907" y="18697"/>
                    <a:pt x="122907" y="34313"/>
                  </a:cubicBezTo>
                  <a:lnTo>
                    <a:pt x="122907" y="79305"/>
                  </a:lnTo>
                  <a:lnTo>
                    <a:pt x="110194" y="79305"/>
                  </a:lnTo>
                  <a:lnTo>
                    <a:pt x="110194" y="90335"/>
                  </a:lnTo>
                  <a:lnTo>
                    <a:pt x="149362" y="90335"/>
                  </a:lnTo>
                  <a:lnTo>
                    <a:pt x="149362" y="79305"/>
                  </a:ln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3A0D64E-61C3-CA45-3BAF-CCF8175920A2}"/>
                </a:ext>
              </a:extLst>
            </p:cNvPr>
            <p:cNvSpPr/>
            <p:nvPr/>
          </p:nvSpPr>
          <p:spPr>
            <a:xfrm>
              <a:off x="2154058" y="6537708"/>
              <a:ext cx="127950" cy="121372"/>
            </a:xfrm>
            <a:custGeom>
              <a:avLst/>
              <a:gdLst>
                <a:gd name="connsiteX0" fmla="*/ 116113 w 127950"/>
                <a:gd name="connsiteY0" fmla="*/ 110343 h 121372"/>
                <a:gd name="connsiteX1" fmla="*/ 74063 w 127950"/>
                <a:gd name="connsiteY1" fmla="*/ 0 h 121372"/>
                <a:gd name="connsiteX2" fmla="*/ 54402 w 127950"/>
                <a:gd name="connsiteY2" fmla="*/ 0 h 121372"/>
                <a:gd name="connsiteX3" fmla="*/ 11735 w 127950"/>
                <a:gd name="connsiteY3" fmla="*/ 110343 h 121372"/>
                <a:gd name="connsiteX4" fmla="*/ 0 w 127950"/>
                <a:gd name="connsiteY4" fmla="*/ 110343 h 121372"/>
                <a:gd name="connsiteX5" fmla="*/ 0 w 127950"/>
                <a:gd name="connsiteY5" fmla="*/ 121372 h 121372"/>
                <a:gd name="connsiteX6" fmla="*/ 39013 w 127950"/>
                <a:gd name="connsiteY6" fmla="*/ 121372 h 121372"/>
                <a:gd name="connsiteX7" fmla="*/ 39013 w 127950"/>
                <a:gd name="connsiteY7" fmla="*/ 110343 h 121372"/>
                <a:gd name="connsiteX8" fmla="*/ 25631 w 127950"/>
                <a:gd name="connsiteY8" fmla="*/ 110343 h 121372"/>
                <a:gd name="connsiteX9" fmla="*/ 37160 w 127950"/>
                <a:gd name="connsiteY9" fmla="*/ 79781 h 121372"/>
                <a:gd name="connsiteX10" fmla="*/ 89915 w 127950"/>
                <a:gd name="connsiteY10" fmla="*/ 79781 h 121372"/>
                <a:gd name="connsiteX11" fmla="*/ 101496 w 127950"/>
                <a:gd name="connsiteY11" fmla="*/ 110343 h 121372"/>
                <a:gd name="connsiteX12" fmla="*/ 88268 w 127950"/>
                <a:gd name="connsiteY12" fmla="*/ 110343 h 121372"/>
                <a:gd name="connsiteX13" fmla="*/ 88268 w 127950"/>
                <a:gd name="connsiteY13" fmla="*/ 121372 h 121372"/>
                <a:gd name="connsiteX14" fmla="*/ 127951 w 127950"/>
                <a:gd name="connsiteY14" fmla="*/ 121372 h 121372"/>
                <a:gd name="connsiteX15" fmla="*/ 127951 w 127950"/>
                <a:gd name="connsiteY15" fmla="*/ 110343 h 121372"/>
                <a:gd name="connsiteX16" fmla="*/ 41586 w 127950"/>
                <a:gd name="connsiteY16" fmla="*/ 68391 h 121372"/>
                <a:gd name="connsiteX17" fmla="*/ 63255 w 127950"/>
                <a:gd name="connsiteY17" fmla="*/ 12215 h 121372"/>
                <a:gd name="connsiteX18" fmla="*/ 63924 w 127950"/>
                <a:gd name="connsiteY18" fmla="*/ 12215 h 121372"/>
                <a:gd name="connsiteX19" fmla="*/ 85592 w 127950"/>
                <a:gd name="connsiteY19" fmla="*/ 68391 h 121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7950" h="121372">
                  <a:moveTo>
                    <a:pt x="116113" y="110343"/>
                  </a:moveTo>
                  <a:lnTo>
                    <a:pt x="74063" y="0"/>
                  </a:lnTo>
                  <a:lnTo>
                    <a:pt x="54402" y="0"/>
                  </a:lnTo>
                  <a:lnTo>
                    <a:pt x="11735" y="110343"/>
                  </a:lnTo>
                  <a:lnTo>
                    <a:pt x="0" y="110343"/>
                  </a:lnTo>
                  <a:lnTo>
                    <a:pt x="0" y="121372"/>
                  </a:lnTo>
                  <a:lnTo>
                    <a:pt x="39013" y="121372"/>
                  </a:lnTo>
                  <a:lnTo>
                    <a:pt x="39013" y="110343"/>
                  </a:lnTo>
                  <a:lnTo>
                    <a:pt x="25631" y="110343"/>
                  </a:lnTo>
                  <a:lnTo>
                    <a:pt x="37160" y="79781"/>
                  </a:lnTo>
                  <a:lnTo>
                    <a:pt x="89915" y="79781"/>
                  </a:lnTo>
                  <a:lnTo>
                    <a:pt x="101496" y="110343"/>
                  </a:lnTo>
                  <a:lnTo>
                    <a:pt x="88268" y="110343"/>
                  </a:lnTo>
                  <a:lnTo>
                    <a:pt x="88268" y="121372"/>
                  </a:lnTo>
                  <a:lnTo>
                    <a:pt x="127951" y="121372"/>
                  </a:lnTo>
                  <a:lnTo>
                    <a:pt x="127951" y="110343"/>
                  </a:lnTo>
                  <a:close/>
                  <a:moveTo>
                    <a:pt x="41586" y="68391"/>
                  </a:moveTo>
                  <a:lnTo>
                    <a:pt x="63255" y="12215"/>
                  </a:lnTo>
                  <a:lnTo>
                    <a:pt x="63924" y="12215"/>
                  </a:lnTo>
                  <a:lnTo>
                    <a:pt x="85592" y="68391"/>
                  </a:ln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01BFE5A9-31DA-6F45-945C-E9AC364CB1DA}"/>
                </a:ext>
              </a:extLst>
            </p:cNvPr>
            <p:cNvSpPr/>
            <p:nvPr/>
          </p:nvSpPr>
          <p:spPr>
            <a:xfrm>
              <a:off x="2450259" y="6568786"/>
              <a:ext cx="81474" cy="91840"/>
            </a:xfrm>
            <a:custGeom>
              <a:avLst/>
              <a:gdLst>
                <a:gd name="connsiteX0" fmla="*/ 81372 w 81474"/>
                <a:gd name="connsiteY0" fmla="*/ 44117 h 91840"/>
                <a:gd name="connsiteX1" fmla="*/ 41535 w 81474"/>
                <a:gd name="connsiteY1" fmla="*/ 0 h 91840"/>
                <a:gd name="connsiteX2" fmla="*/ 0 w 81474"/>
                <a:gd name="connsiteY2" fmla="*/ 45457 h 91840"/>
                <a:gd name="connsiteX3" fmla="*/ 0 w 81474"/>
                <a:gd name="connsiteY3" fmla="*/ 46848 h 91840"/>
                <a:gd name="connsiteX4" fmla="*/ 42873 w 81474"/>
                <a:gd name="connsiteY4" fmla="*/ 91841 h 91840"/>
                <a:gd name="connsiteX5" fmla="*/ 80703 w 81474"/>
                <a:gd name="connsiteY5" fmla="*/ 64680 h 91840"/>
                <a:gd name="connsiteX6" fmla="*/ 66600 w 81474"/>
                <a:gd name="connsiteY6" fmla="*/ 64680 h 91840"/>
                <a:gd name="connsiteX7" fmla="*/ 43028 w 81474"/>
                <a:gd name="connsiteY7" fmla="*/ 80142 h 91840"/>
                <a:gd name="connsiteX8" fmla="*/ 14566 w 81474"/>
                <a:gd name="connsiteY8" fmla="*/ 48755 h 91840"/>
                <a:gd name="connsiteX9" fmla="*/ 81475 w 81474"/>
                <a:gd name="connsiteY9" fmla="*/ 48755 h 91840"/>
                <a:gd name="connsiteX10" fmla="*/ 15080 w 81474"/>
                <a:gd name="connsiteY10" fmla="*/ 37314 h 91840"/>
                <a:gd name="connsiteX11" fmla="*/ 41535 w 81474"/>
                <a:gd name="connsiteY11" fmla="*/ 11545 h 91840"/>
                <a:gd name="connsiteX12" fmla="*/ 66960 w 81474"/>
                <a:gd name="connsiteY12" fmla="*/ 37314 h 9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474" h="91840">
                  <a:moveTo>
                    <a:pt x="81372" y="44117"/>
                  </a:moveTo>
                  <a:cubicBezTo>
                    <a:pt x="81372" y="12369"/>
                    <a:pt x="62020" y="0"/>
                    <a:pt x="41535" y="0"/>
                  </a:cubicBezTo>
                  <a:cubicBezTo>
                    <a:pt x="17088" y="0"/>
                    <a:pt x="0" y="18657"/>
                    <a:pt x="0" y="45457"/>
                  </a:cubicBezTo>
                  <a:lnTo>
                    <a:pt x="0" y="46848"/>
                  </a:lnTo>
                  <a:cubicBezTo>
                    <a:pt x="0" y="74009"/>
                    <a:pt x="17808" y="91841"/>
                    <a:pt x="42873" y="91841"/>
                  </a:cubicBezTo>
                  <a:cubicBezTo>
                    <a:pt x="63049" y="91841"/>
                    <a:pt x="77460" y="82461"/>
                    <a:pt x="80703" y="64680"/>
                  </a:cubicBezTo>
                  <a:lnTo>
                    <a:pt x="66600" y="64680"/>
                  </a:lnTo>
                  <a:cubicBezTo>
                    <a:pt x="64747" y="74988"/>
                    <a:pt x="56976" y="80142"/>
                    <a:pt x="43028" y="80142"/>
                  </a:cubicBezTo>
                  <a:cubicBezTo>
                    <a:pt x="24756" y="80142"/>
                    <a:pt x="15235" y="69113"/>
                    <a:pt x="14566" y="48755"/>
                  </a:cubicBezTo>
                  <a:lnTo>
                    <a:pt x="81475" y="48755"/>
                  </a:lnTo>
                  <a:close/>
                  <a:moveTo>
                    <a:pt x="15080" y="37314"/>
                  </a:moveTo>
                  <a:cubicBezTo>
                    <a:pt x="17602" y="21543"/>
                    <a:pt x="27124" y="11545"/>
                    <a:pt x="41535" y="11545"/>
                  </a:cubicBezTo>
                  <a:cubicBezTo>
                    <a:pt x="55946" y="11545"/>
                    <a:pt x="65622" y="18863"/>
                    <a:pt x="66960" y="37314"/>
                  </a:cubicBez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92B2BCD9-A914-0B81-6935-67BF39F4F9C9}"/>
                </a:ext>
              </a:extLst>
            </p:cNvPr>
            <p:cNvSpPr/>
            <p:nvPr/>
          </p:nvSpPr>
          <p:spPr>
            <a:xfrm>
              <a:off x="2661537" y="6568786"/>
              <a:ext cx="82040" cy="91881"/>
            </a:xfrm>
            <a:custGeom>
              <a:avLst/>
              <a:gdLst>
                <a:gd name="connsiteX0" fmla="*/ 68813 w 82040"/>
                <a:gd name="connsiteY0" fmla="*/ 58393 h 91881"/>
                <a:gd name="connsiteX1" fmla="*/ 43388 w 82040"/>
                <a:gd name="connsiteY1" fmla="*/ 80090 h 91881"/>
                <a:gd name="connsiteX2" fmla="*/ 14360 w 82040"/>
                <a:gd name="connsiteY2" fmla="*/ 46848 h 91881"/>
                <a:gd name="connsiteX3" fmla="*/ 14360 w 82040"/>
                <a:gd name="connsiteY3" fmla="*/ 45457 h 91881"/>
                <a:gd name="connsiteX4" fmla="*/ 42873 w 82040"/>
                <a:gd name="connsiteY4" fmla="*/ 11699 h 91881"/>
                <a:gd name="connsiteX5" fmla="*/ 69122 w 82040"/>
                <a:gd name="connsiteY5" fmla="*/ 31541 h 91881"/>
                <a:gd name="connsiteX6" fmla="*/ 81166 w 82040"/>
                <a:gd name="connsiteY6" fmla="*/ 31541 h 91881"/>
                <a:gd name="connsiteX7" fmla="*/ 81166 w 82040"/>
                <a:gd name="connsiteY7" fmla="*/ 2010 h 91881"/>
                <a:gd name="connsiteX8" fmla="*/ 68813 w 82040"/>
                <a:gd name="connsiteY8" fmla="*/ 2010 h 91881"/>
                <a:gd name="connsiteX9" fmla="*/ 68813 w 82040"/>
                <a:gd name="connsiteY9" fmla="*/ 13039 h 91881"/>
                <a:gd name="connsiteX10" fmla="*/ 43079 w 82040"/>
                <a:gd name="connsiteY10" fmla="*/ 0 h 91881"/>
                <a:gd name="connsiteX11" fmla="*/ 0 w 82040"/>
                <a:gd name="connsiteY11" fmla="*/ 45457 h 91881"/>
                <a:gd name="connsiteX12" fmla="*/ 0 w 82040"/>
                <a:gd name="connsiteY12" fmla="*/ 46848 h 91881"/>
                <a:gd name="connsiteX13" fmla="*/ 43388 w 82040"/>
                <a:gd name="connsiteY13" fmla="*/ 91841 h 91881"/>
                <a:gd name="connsiteX14" fmla="*/ 82041 w 82040"/>
                <a:gd name="connsiteY14" fmla="*/ 58393 h 9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040" h="91881">
                  <a:moveTo>
                    <a:pt x="68813" y="58393"/>
                  </a:moveTo>
                  <a:cubicBezTo>
                    <a:pt x="67640" y="71345"/>
                    <a:pt x="56345" y="80984"/>
                    <a:pt x="43388" y="80090"/>
                  </a:cubicBezTo>
                  <a:cubicBezTo>
                    <a:pt x="26249" y="80090"/>
                    <a:pt x="14360" y="68752"/>
                    <a:pt x="14360" y="46848"/>
                  </a:cubicBezTo>
                  <a:lnTo>
                    <a:pt x="14360" y="45457"/>
                  </a:lnTo>
                  <a:cubicBezTo>
                    <a:pt x="14360" y="24584"/>
                    <a:pt x="26763" y="11699"/>
                    <a:pt x="42873" y="11699"/>
                  </a:cubicBezTo>
                  <a:cubicBezTo>
                    <a:pt x="55401" y="10625"/>
                    <a:pt x="66722" y="19182"/>
                    <a:pt x="69122" y="31541"/>
                  </a:cubicBezTo>
                  <a:lnTo>
                    <a:pt x="81166" y="31541"/>
                  </a:lnTo>
                  <a:lnTo>
                    <a:pt x="81166" y="2010"/>
                  </a:lnTo>
                  <a:lnTo>
                    <a:pt x="68813" y="2010"/>
                  </a:lnTo>
                  <a:lnTo>
                    <a:pt x="68813" y="13039"/>
                  </a:lnTo>
                  <a:cubicBezTo>
                    <a:pt x="65262" y="5772"/>
                    <a:pt x="57799" y="0"/>
                    <a:pt x="43079" y="0"/>
                  </a:cubicBezTo>
                  <a:cubicBezTo>
                    <a:pt x="19352" y="0"/>
                    <a:pt x="0" y="18296"/>
                    <a:pt x="0" y="45457"/>
                  </a:cubicBezTo>
                  <a:lnTo>
                    <a:pt x="0" y="46848"/>
                  </a:lnTo>
                  <a:cubicBezTo>
                    <a:pt x="0" y="74524"/>
                    <a:pt x="18632" y="91841"/>
                    <a:pt x="43388" y="91841"/>
                  </a:cubicBezTo>
                  <a:cubicBezTo>
                    <a:pt x="63105" y="92760"/>
                    <a:pt x="80091" y="78062"/>
                    <a:pt x="82041" y="58393"/>
                  </a:cubicBez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79687C4B-D97E-30A3-4C31-9880F62B5506}"/>
                </a:ext>
              </a:extLst>
            </p:cNvPr>
            <p:cNvSpPr/>
            <p:nvPr/>
          </p:nvSpPr>
          <p:spPr>
            <a:xfrm>
              <a:off x="2614546" y="6570796"/>
              <a:ext cx="39476" cy="88284"/>
            </a:xfrm>
            <a:custGeom>
              <a:avLst/>
              <a:gdLst>
                <a:gd name="connsiteX0" fmla="*/ 26764 w 39476"/>
                <a:gd name="connsiteY0" fmla="*/ 77256 h 88284"/>
                <a:gd name="connsiteX1" fmla="*/ 26764 w 39476"/>
                <a:gd name="connsiteY1" fmla="*/ 0 h 88284"/>
                <a:gd name="connsiteX2" fmla="*/ 0 w 39476"/>
                <a:gd name="connsiteY2" fmla="*/ 0 h 88284"/>
                <a:gd name="connsiteX3" fmla="*/ 0 w 39476"/>
                <a:gd name="connsiteY3" fmla="*/ 11029 h 88284"/>
                <a:gd name="connsiteX4" fmla="*/ 12713 w 39476"/>
                <a:gd name="connsiteY4" fmla="*/ 11029 h 88284"/>
                <a:gd name="connsiteX5" fmla="*/ 12713 w 39476"/>
                <a:gd name="connsiteY5" fmla="*/ 77256 h 88284"/>
                <a:gd name="connsiteX6" fmla="*/ 309 w 39476"/>
                <a:gd name="connsiteY6" fmla="*/ 77256 h 88284"/>
                <a:gd name="connsiteX7" fmla="*/ 309 w 39476"/>
                <a:gd name="connsiteY7" fmla="*/ 88285 h 88284"/>
                <a:gd name="connsiteX8" fmla="*/ 39476 w 39476"/>
                <a:gd name="connsiteY8" fmla="*/ 88285 h 88284"/>
                <a:gd name="connsiteX9" fmla="*/ 39476 w 39476"/>
                <a:gd name="connsiteY9" fmla="*/ 77256 h 88284"/>
                <a:gd name="connsiteX10" fmla="*/ 26764 w 39476"/>
                <a:gd name="connsiteY10" fmla="*/ 77256 h 8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476" h="88284">
                  <a:moveTo>
                    <a:pt x="26764" y="77256"/>
                  </a:moveTo>
                  <a:lnTo>
                    <a:pt x="26764" y="0"/>
                  </a:lnTo>
                  <a:lnTo>
                    <a:pt x="0" y="0"/>
                  </a:lnTo>
                  <a:lnTo>
                    <a:pt x="0" y="11029"/>
                  </a:lnTo>
                  <a:lnTo>
                    <a:pt x="12713" y="11029"/>
                  </a:lnTo>
                  <a:lnTo>
                    <a:pt x="12713" y="77256"/>
                  </a:lnTo>
                  <a:lnTo>
                    <a:pt x="309" y="77256"/>
                  </a:lnTo>
                  <a:lnTo>
                    <a:pt x="309" y="88285"/>
                  </a:lnTo>
                  <a:lnTo>
                    <a:pt x="39476" y="88285"/>
                  </a:lnTo>
                  <a:lnTo>
                    <a:pt x="39476" y="77256"/>
                  </a:lnTo>
                  <a:lnTo>
                    <a:pt x="26764" y="77256"/>
                  </a:ln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A8AEC196-F423-837B-6803-5955ACFA1973}"/>
                </a:ext>
              </a:extLst>
            </p:cNvPr>
            <p:cNvSpPr/>
            <p:nvPr/>
          </p:nvSpPr>
          <p:spPr>
            <a:xfrm>
              <a:off x="2623862" y="6532759"/>
              <a:ext cx="19300" cy="18519"/>
            </a:xfrm>
            <a:custGeom>
              <a:avLst/>
              <a:gdLst>
                <a:gd name="connsiteX0" fmla="*/ 9676 w 19300"/>
                <a:gd name="connsiteY0" fmla="*/ 1 h 18519"/>
                <a:gd name="connsiteX1" fmla="*/ 1 w 19300"/>
                <a:gd name="connsiteY1" fmla="*/ 9380 h 18519"/>
                <a:gd name="connsiteX2" fmla="*/ 0 w 19300"/>
                <a:gd name="connsiteY2" fmla="*/ 9536 h 18519"/>
                <a:gd name="connsiteX3" fmla="*/ 10356 w 19300"/>
                <a:gd name="connsiteY3" fmla="*/ 18493 h 18519"/>
                <a:gd name="connsiteX4" fmla="*/ 19301 w 19300"/>
                <a:gd name="connsiteY4" fmla="*/ 9536 h 18519"/>
                <a:gd name="connsiteX5" fmla="*/ 9883 w 19300"/>
                <a:gd name="connsiteY5" fmla="*/ 0 h 18519"/>
                <a:gd name="connsiteX6" fmla="*/ 9676 w 19300"/>
                <a:gd name="connsiteY6" fmla="*/ 1 h 1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00" h="18519">
                  <a:moveTo>
                    <a:pt x="9676" y="1"/>
                  </a:moveTo>
                  <a:cubicBezTo>
                    <a:pt x="4418" y="-84"/>
                    <a:pt x="87" y="4115"/>
                    <a:pt x="1" y="9380"/>
                  </a:cubicBezTo>
                  <a:cubicBezTo>
                    <a:pt x="0" y="9432"/>
                    <a:pt x="0" y="9484"/>
                    <a:pt x="0" y="9536"/>
                  </a:cubicBezTo>
                  <a:cubicBezTo>
                    <a:pt x="390" y="14873"/>
                    <a:pt x="5026" y="18883"/>
                    <a:pt x="10356" y="18493"/>
                  </a:cubicBezTo>
                  <a:cubicBezTo>
                    <a:pt x="15143" y="18143"/>
                    <a:pt x="18951" y="14330"/>
                    <a:pt x="19301" y="9536"/>
                  </a:cubicBezTo>
                  <a:cubicBezTo>
                    <a:pt x="19330" y="4299"/>
                    <a:pt x="15114" y="29"/>
                    <a:pt x="9883" y="0"/>
                  </a:cubicBezTo>
                  <a:cubicBezTo>
                    <a:pt x="9814" y="0"/>
                    <a:pt x="9745" y="0"/>
                    <a:pt x="9676" y="1"/>
                  </a:cubicBez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ADA5C48F-FEBB-ABD4-20AF-5293C95131C9}"/>
                </a:ext>
              </a:extLst>
            </p:cNvPr>
            <p:cNvSpPr/>
            <p:nvPr/>
          </p:nvSpPr>
          <p:spPr>
            <a:xfrm>
              <a:off x="2756959" y="6568786"/>
              <a:ext cx="81834" cy="90294"/>
            </a:xfrm>
            <a:custGeom>
              <a:avLst/>
              <a:gdLst>
                <a:gd name="connsiteX0" fmla="*/ 70203 w 81834"/>
                <a:gd name="connsiteY0" fmla="*/ 79266 h 90294"/>
                <a:gd name="connsiteX1" fmla="*/ 70203 w 81834"/>
                <a:gd name="connsiteY1" fmla="*/ 31747 h 90294"/>
                <a:gd name="connsiteX2" fmla="*/ 38138 w 81834"/>
                <a:gd name="connsiteY2" fmla="*/ 0 h 90294"/>
                <a:gd name="connsiteX3" fmla="*/ 3757 w 81834"/>
                <a:gd name="connsiteY3" fmla="*/ 27676 h 90294"/>
                <a:gd name="connsiteX4" fmla="*/ 17808 w 81834"/>
                <a:gd name="connsiteY4" fmla="*/ 27676 h 90294"/>
                <a:gd name="connsiteX5" fmla="*/ 37469 w 81834"/>
                <a:gd name="connsiteY5" fmla="*/ 11699 h 90294"/>
                <a:gd name="connsiteX6" fmla="*/ 56101 w 81834"/>
                <a:gd name="connsiteY6" fmla="*/ 31747 h 90294"/>
                <a:gd name="connsiteX7" fmla="*/ 56101 w 81834"/>
                <a:gd name="connsiteY7" fmla="*/ 38190 h 90294"/>
                <a:gd name="connsiteX8" fmla="*/ 43748 w 81834"/>
                <a:gd name="connsiteY8" fmla="*/ 38190 h 90294"/>
                <a:gd name="connsiteX9" fmla="*/ 0 w 81834"/>
                <a:gd name="connsiteY9" fmla="*/ 65660 h 90294"/>
                <a:gd name="connsiteX10" fmla="*/ 28822 w 81834"/>
                <a:gd name="connsiteY10" fmla="*/ 90295 h 90294"/>
                <a:gd name="connsiteX11" fmla="*/ 56101 w 81834"/>
                <a:gd name="connsiteY11" fmla="*/ 78080 h 90294"/>
                <a:gd name="connsiteX12" fmla="*/ 56101 w 81834"/>
                <a:gd name="connsiteY12" fmla="*/ 90295 h 90294"/>
                <a:gd name="connsiteX13" fmla="*/ 81835 w 81834"/>
                <a:gd name="connsiteY13" fmla="*/ 90295 h 90294"/>
                <a:gd name="connsiteX14" fmla="*/ 81835 w 81834"/>
                <a:gd name="connsiteY14" fmla="*/ 79266 h 90294"/>
                <a:gd name="connsiteX15" fmla="*/ 56101 w 81834"/>
                <a:gd name="connsiteY15" fmla="*/ 59217 h 90294"/>
                <a:gd name="connsiteX16" fmla="*/ 30366 w 81834"/>
                <a:gd name="connsiteY16" fmla="*/ 80606 h 90294"/>
                <a:gd name="connsiteX17" fmla="*/ 14308 w 81834"/>
                <a:gd name="connsiteY17" fmla="*/ 65660 h 90294"/>
                <a:gd name="connsiteX18" fmla="*/ 44469 w 81834"/>
                <a:gd name="connsiteY18" fmla="*/ 48188 h 90294"/>
                <a:gd name="connsiteX19" fmla="*/ 56306 w 81834"/>
                <a:gd name="connsiteY19" fmla="*/ 48188 h 9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1834" h="90294">
                  <a:moveTo>
                    <a:pt x="70203" y="79266"/>
                  </a:moveTo>
                  <a:lnTo>
                    <a:pt x="70203" y="31747"/>
                  </a:lnTo>
                  <a:cubicBezTo>
                    <a:pt x="70203" y="5978"/>
                    <a:pt x="54762" y="0"/>
                    <a:pt x="38138" y="0"/>
                  </a:cubicBezTo>
                  <a:cubicBezTo>
                    <a:pt x="21514" y="0"/>
                    <a:pt x="5610" y="6597"/>
                    <a:pt x="3757" y="27676"/>
                  </a:cubicBezTo>
                  <a:lnTo>
                    <a:pt x="17808" y="27676"/>
                  </a:lnTo>
                  <a:cubicBezTo>
                    <a:pt x="19146" y="16131"/>
                    <a:pt x="25425" y="11699"/>
                    <a:pt x="37469" y="11699"/>
                  </a:cubicBezTo>
                  <a:cubicBezTo>
                    <a:pt x="50336" y="11699"/>
                    <a:pt x="56101" y="16853"/>
                    <a:pt x="56101" y="31747"/>
                  </a:cubicBezTo>
                  <a:lnTo>
                    <a:pt x="56101" y="38190"/>
                  </a:lnTo>
                  <a:lnTo>
                    <a:pt x="43748" y="38190"/>
                  </a:lnTo>
                  <a:cubicBezTo>
                    <a:pt x="21205" y="38190"/>
                    <a:pt x="0" y="44787"/>
                    <a:pt x="0" y="65660"/>
                  </a:cubicBezTo>
                  <a:cubicBezTo>
                    <a:pt x="0" y="83852"/>
                    <a:pt x="12558" y="90295"/>
                    <a:pt x="28822" y="90295"/>
                  </a:cubicBezTo>
                  <a:cubicBezTo>
                    <a:pt x="41689" y="90295"/>
                    <a:pt x="50182" y="87409"/>
                    <a:pt x="56101" y="78080"/>
                  </a:cubicBezTo>
                  <a:lnTo>
                    <a:pt x="56101" y="90295"/>
                  </a:lnTo>
                  <a:lnTo>
                    <a:pt x="81835" y="90295"/>
                  </a:lnTo>
                  <a:lnTo>
                    <a:pt x="81835" y="79266"/>
                  </a:lnTo>
                  <a:close/>
                  <a:moveTo>
                    <a:pt x="56101" y="59217"/>
                  </a:moveTo>
                  <a:cubicBezTo>
                    <a:pt x="56101" y="72823"/>
                    <a:pt x="44572" y="80606"/>
                    <a:pt x="30366" y="80606"/>
                  </a:cubicBezTo>
                  <a:cubicBezTo>
                    <a:pt x="18374" y="80606"/>
                    <a:pt x="14308" y="73803"/>
                    <a:pt x="14308" y="65660"/>
                  </a:cubicBezTo>
                  <a:cubicBezTo>
                    <a:pt x="14308" y="52775"/>
                    <a:pt x="27021" y="48188"/>
                    <a:pt x="44469" y="48188"/>
                  </a:cubicBezTo>
                  <a:lnTo>
                    <a:pt x="56306" y="48188"/>
                  </a:ln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D97AAEFC-6268-5A70-5CED-B84EE73A4381}"/>
                </a:ext>
              </a:extLst>
            </p:cNvPr>
            <p:cNvSpPr/>
            <p:nvPr/>
          </p:nvSpPr>
          <p:spPr>
            <a:xfrm>
              <a:off x="2544292" y="6568786"/>
              <a:ext cx="58673" cy="90294"/>
            </a:xfrm>
            <a:custGeom>
              <a:avLst/>
              <a:gdLst>
                <a:gd name="connsiteX0" fmla="*/ 58674 w 58673"/>
                <a:gd name="connsiteY0" fmla="*/ 13915 h 90294"/>
                <a:gd name="connsiteX1" fmla="*/ 58674 w 58673"/>
                <a:gd name="connsiteY1" fmla="*/ 0 h 90294"/>
                <a:gd name="connsiteX2" fmla="*/ 26815 w 58673"/>
                <a:gd name="connsiteY2" fmla="*/ 18502 h 90294"/>
                <a:gd name="connsiteX3" fmla="*/ 26815 w 58673"/>
                <a:gd name="connsiteY3" fmla="*/ 2010 h 90294"/>
                <a:gd name="connsiteX4" fmla="*/ 0 w 58673"/>
                <a:gd name="connsiteY4" fmla="*/ 2010 h 90294"/>
                <a:gd name="connsiteX5" fmla="*/ 0 w 58673"/>
                <a:gd name="connsiteY5" fmla="*/ 13039 h 90294"/>
                <a:gd name="connsiteX6" fmla="*/ 12713 w 58673"/>
                <a:gd name="connsiteY6" fmla="*/ 13039 h 90294"/>
                <a:gd name="connsiteX7" fmla="*/ 12713 w 58673"/>
                <a:gd name="connsiteY7" fmla="*/ 79266 h 90294"/>
                <a:gd name="connsiteX8" fmla="*/ 360 w 58673"/>
                <a:gd name="connsiteY8" fmla="*/ 79266 h 90294"/>
                <a:gd name="connsiteX9" fmla="*/ 360 w 58673"/>
                <a:gd name="connsiteY9" fmla="*/ 90295 h 90294"/>
                <a:gd name="connsiteX10" fmla="*/ 40351 w 58673"/>
                <a:gd name="connsiteY10" fmla="*/ 90295 h 90294"/>
                <a:gd name="connsiteX11" fmla="*/ 40351 w 58673"/>
                <a:gd name="connsiteY11" fmla="*/ 79266 h 90294"/>
                <a:gd name="connsiteX12" fmla="*/ 26815 w 58673"/>
                <a:gd name="connsiteY12" fmla="*/ 79266 h 90294"/>
                <a:gd name="connsiteX13" fmla="*/ 26815 w 58673"/>
                <a:gd name="connsiteY13" fmla="*/ 41591 h 90294"/>
                <a:gd name="connsiteX14" fmla="*/ 58674 w 58673"/>
                <a:gd name="connsiteY14" fmla="*/ 13915 h 9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8673" h="90294">
                  <a:moveTo>
                    <a:pt x="58674" y="13915"/>
                  </a:moveTo>
                  <a:lnTo>
                    <a:pt x="58674" y="0"/>
                  </a:lnTo>
                  <a:cubicBezTo>
                    <a:pt x="40351" y="0"/>
                    <a:pt x="30881" y="9122"/>
                    <a:pt x="26815" y="18502"/>
                  </a:cubicBezTo>
                  <a:lnTo>
                    <a:pt x="26815" y="2010"/>
                  </a:lnTo>
                  <a:lnTo>
                    <a:pt x="0" y="2010"/>
                  </a:lnTo>
                  <a:lnTo>
                    <a:pt x="0" y="13039"/>
                  </a:lnTo>
                  <a:lnTo>
                    <a:pt x="12713" y="13039"/>
                  </a:lnTo>
                  <a:lnTo>
                    <a:pt x="12713" y="79266"/>
                  </a:lnTo>
                  <a:lnTo>
                    <a:pt x="360" y="79266"/>
                  </a:lnTo>
                  <a:lnTo>
                    <a:pt x="360" y="90295"/>
                  </a:lnTo>
                  <a:lnTo>
                    <a:pt x="40351" y="90295"/>
                  </a:lnTo>
                  <a:lnTo>
                    <a:pt x="40351" y="79266"/>
                  </a:lnTo>
                  <a:lnTo>
                    <a:pt x="26815" y="79266"/>
                  </a:lnTo>
                  <a:lnTo>
                    <a:pt x="26815" y="41591"/>
                  </a:lnTo>
                  <a:cubicBezTo>
                    <a:pt x="26867" y="19688"/>
                    <a:pt x="39373" y="13915"/>
                    <a:pt x="58674" y="13915"/>
                  </a:cubicBezTo>
                  <a:close/>
                </a:path>
              </a:pathLst>
            </a:custGeom>
            <a:solidFill>
              <a:schemeClr val="accent2"/>
            </a:solidFill>
            <a:ln w="51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b="0" i="0" dirty="0">
                <a:solidFill>
                  <a:schemeClr val="accent2"/>
                </a:solidFill>
                <a:latin typeface="Segoe UI" panose="020B0502040204020203" pitchFamily="34" charset="0"/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BAE44021-9BC1-1767-A500-2794A99F9E22}"/>
              </a:ext>
            </a:extLst>
          </p:cNvPr>
          <p:cNvSpPr/>
          <p:nvPr userDrawn="1"/>
        </p:nvSpPr>
        <p:spPr>
          <a:xfrm>
            <a:off x="4534808" y="6465341"/>
            <a:ext cx="3119718" cy="32875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/>
            <a:r>
              <a:rPr lang="en-US" sz="1000" b="0" i="0" noProof="0" dirty="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</a:rPr>
              <a:t>Proprietary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461631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3843" r:id="rId2"/>
    <p:sldLayoutId id="2147484087" r:id="rId3"/>
    <p:sldLayoutId id="2147484085" r:id="rId4"/>
    <p:sldLayoutId id="2147484091" r:id="rId5"/>
    <p:sldLayoutId id="2147484052" r:id="rId6"/>
    <p:sldLayoutId id="2147484090" r:id="rId7"/>
    <p:sldLayoutId id="2147484092" r:id="rId8"/>
    <p:sldLayoutId id="2147484093" r:id="rId9"/>
    <p:sldLayoutId id="2147484067" r:id="rId10"/>
    <p:sldLayoutId id="2147483851" r:id="rId11"/>
    <p:sldLayoutId id="2147484047" r:id="rId12"/>
    <p:sldLayoutId id="2147484099" r:id="rId13"/>
    <p:sldLayoutId id="2147484100" r:id="rId14"/>
    <p:sldLayoutId id="2147484037" r:id="rId15"/>
    <p:sldLayoutId id="2147484097" r:id="rId16"/>
    <p:sldLayoutId id="2147484098" r:id="rId17"/>
    <p:sldLayoutId id="2147484045" r:id="rId18"/>
    <p:sldLayoutId id="2147484094" r:id="rId19"/>
    <p:sldLayoutId id="2147484080" r:id="rId20"/>
    <p:sldLayoutId id="2147484086" r:id="rId21"/>
    <p:sldLayoutId id="2147484035" r:id="rId22"/>
    <p:sldLayoutId id="2147484056" r:id="rId23"/>
    <p:sldLayoutId id="2147484096" r:id="rId24"/>
    <p:sldLayoutId id="2147484095" r:id="rId25"/>
    <p:sldLayoutId id="2147484040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accent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3151" y="2667293"/>
            <a:ext cx="5789478" cy="969963"/>
          </a:xfrm>
        </p:spPr>
        <p:txBody>
          <a:bodyPr/>
          <a:lstStyle/>
          <a:p>
            <a:r>
              <a:rPr lang="en-US" dirty="0"/>
              <a:t>Garde Manger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Day 3: Charcuterie</a:t>
            </a:r>
          </a:p>
        </p:txBody>
      </p:sp>
    </p:spTree>
    <p:extLst>
      <p:ext uri="{BB962C8B-B14F-4D97-AF65-F5344CB8AC3E}">
        <p14:creationId xmlns:p14="http://schemas.microsoft.com/office/powerpoint/2010/main" val="1878117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3A928B-6DD4-96E6-9EC2-AC79D70ACC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21C5-C410-6945-A010-E2E2ABB1E04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99E321-2085-9316-F7B7-49B93B48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1" y="320041"/>
            <a:ext cx="9269606" cy="66103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Common Types of Prepared Meats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D0B040-17AF-10F4-0C62-F8657A50776C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endParaRPr lang="en-US" dirty="0" err="1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6B2156-3724-2CB6-0D12-1357D57D34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21815"/>
              </p:ext>
            </p:extLst>
          </p:nvPr>
        </p:nvGraphicFramePr>
        <p:xfrm>
          <a:off x="1141258" y="1434897"/>
          <a:ext cx="8985968" cy="3941004"/>
        </p:xfrm>
        <a:graphic>
          <a:graphicData uri="http://schemas.openxmlformats.org/drawingml/2006/table">
            <a:tbl>
              <a:tblPr firstRow="1" firstCol="1" bandRow="1"/>
              <a:tblGrid>
                <a:gridCol w="2397821">
                  <a:extLst>
                    <a:ext uri="{9D8B030D-6E8A-4147-A177-3AD203B41FA5}">
                      <a16:colId xmlns:a16="http://schemas.microsoft.com/office/drawing/2014/main" val="1484715105"/>
                    </a:ext>
                  </a:extLst>
                </a:gridCol>
                <a:gridCol w="6588147">
                  <a:extLst>
                    <a:ext uri="{9D8B030D-6E8A-4147-A177-3AD203B41FA5}">
                      <a16:colId xmlns:a16="http://schemas.microsoft.com/office/drawing/2014/main" val="150375852"/>
                    </a:ext>
                  </a:extLst>
                </a:gridCol>
              </a:tblGrid>
              <a:tr h="381727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Meat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2432710"/>
                  </a:ext>
                </a:extLst>
              </a:tr>
              <a:tr h="3834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Bacon</a:t>
                      </a:r>
                      <a:endParaRPr lang="en-US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Cured, smoked, pork belly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164028"/>
                  </a:ext>
                </a:extLst>
              </a:tr>
              <a:tr h="39329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Canadian Bacon</a:t>
                      </a:r>
                      <a:endParaRPr lang="en-US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Cured, smoked, fully cooked boneless pork loin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473215"/>
                  </a:ext>
                </a:extLst>
              </a:tr>
              <a:tr h="3834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Smoked Pork Butt</a:t>
                      </a:r>
                      <a:endParaRPr lang="en-US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Cured, smoked, fully cooked cottage butt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639274"/>
                  </a:ext>
                </a:extLst>
              </a:tr>
              <a:tr h="39329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Corned Beef</a:t>
                      </a:r>
                      <a:endParaRPr lang="en-US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Cured beef brisket or bottom round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879003"/>
                  </a:ext>
                </a:extLst>
              </a:tr>
              <a:tr h="38345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Ham, cooked</a:t>
                      </a:r>
                      <a:endParaRPr lang="en-US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Cured, molded, fully cooked ham, Boiled ham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060160"/>
                  </a:ext>
                </a:extLst>
              </a:tr>
              <a:tr h="403122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Ham, smoked</a:t>
                      </a:r>
                      <a:endParaRPr lang="en-US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Cured, smoked, fully cooked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070517"/>
                  </a:ext>
                </a:extLst>
              </a:tr>
              <a:tr h="42513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Pastrami</a:t>
                      </a:r>
                      <a:endParaRPr lang="en-US" sz="18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Cured, beef plate, rubbed with spices and smoked/baked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187459"/>
                  </a:ext>
                </a:extLst>
              </a:tr>
              <a:tr h="40261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Prosciutto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Dry cured ham, flattened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636485"/>
                  </a:ext>
                </a:extLst>
              </a:tr>
              <a:tr h="391453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Smithfield Ham</a:t>
                      </a:r>
                      <a:endParaRPr lang="en-US" sz="1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Dry-cured ham from peanut-fed hogs, from Smithfield, Virginia</a:t>
                      </a: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210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574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6A4AAA-C65B-732F-929D-10B01DE750A6}"/>
              </a:ext>
            </a:extLst>
          </p:cNvPr>
          <p:cNvSpPr/>
          <p:nvPr/>
        </p:nvSpPr>
        <p:spPr>
          <a:xfrm>
            <a:off x="7827699" y="1299884"/>
            <a:ext cx="3432701" cy="5147319"/>
          </a:xfrm>
          <a:prstGeom prst="rect">
            <a:avLst/>
          </a:prstGeom>
          <a:solidFill>
            <a:srgbClr val="9257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3A928B-6DD4-96E6-9EC2-AC79D70ACC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21C5-C410-6945-A010-E2E2ABB1E04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99E321-2085-9316-F7B7-49B93B48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" y="320041"/>
            <a:ext cx="8207723" cy="70865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Platters: Presentation and Layout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D0B040-17AF-10F4-0C62-F8657A50776C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endParaRPr lang="en-US" dirty="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CBB424-2904-54AB-07D1-AEDC782EB113}"/>
              </a:ext>
            </a:extLst>
          </p:cNvPr>
          <p:cNvSpPr txBox="1"/>
          <p:nvPr/>
        </p:nvSpPr>
        <p:spPr>
          <a:xfrm>
            <a:off x="616052" y="1299884"/>
            <a:ext cx="5822848" cy="49288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To produce a pleasing physical layout, remember to consider the following:</a:t>
            </a:r>
          </a:p>
          <a:p>
            <a:pPr marL="511175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Balance</a:t>
            </a:r>
          </a:p>
          <a:p>
            <a:pPr marL="511175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Focal Point</a:t>
            </a:r>
          </a:p>
          <a:p>
            <a:pPr marL="511175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Visual Lines</a:t>
            </a:r>
          </a:p>
          <a:p>
            <a:pPr marL="511175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Flow and Sequencing</a:t>
            </a:r>
          </a:p>
          <a:p>
            <a:pPr marL="511175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Unity</a:t>
            </a:r>
          </a:p>
          <a:p>
            <a:pPr marL="511175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Height</a:t>
            </a:r>
          </a:p>
          <a:p>
            <a:pPr marL="511175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Shape</a:t>
            </a:r>
          </a:p>
          <a:p>
            <a:pPr marL="511175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Color</a:t>
            </a:r>
          </a:p>
          <a:p>
            <a:pPr marL="511175" indent="-285750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Texture</a:t>
            </a:r>
          </a:p>
        </p:txBody>
      </p:sp>
      <p:pic>
        <p:nvPicPr>
          <p:cNvPr id="7" name="Picture 6" descr="A plate of meat and olives">
            <a:extLst>
              <a:ext uri="{FF2B5EF4-FFF2-40B4-BE49-F238E27FC236}">
                <a16:creationId xmlns:a16="http://schemas.microsoft.com/office/drawing/2014/main" id="{21282C7A-0240-2669-B2DF-68372C7D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349" y="1161444"/>
            <a:ext cx="3432701" cy="515301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6202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A4DB1BD-E49C-69FF-B0DF-99A93F060E64}"/>
              </a:ext>
            </a:extLst>
          </p:cNvPr>
          <p:cNvSpPr/>
          <p:nvPr/>
        </p:nvSpPr>
        <p:spPr>
          <a:xfrm>
            <a:off x="8346483" y="822966"/>
            <a:ext cx="3614245" cy="5494339"/>
          </a:xfrm>
          <a:prstGeom prst="rect">
            <a:avLst/>
          </a:prstGeom>
          <a:solidFill>
            <a:srgbClr val="B6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8F2DC7-6689-DC5A-84C9-2CB8B3C64390}"/>
              </a:ext>
            </a:extLst>
          </p:cNvPr>
          <p:cNvSpPr/>
          <p:nvPr/>
        </p:nvSpPr>
        <p:spPr>
          <a:xfrm>
            <a:off x="578848" y="1577030"/>
            <a:ext cx="6978516" cy="3986212"/>
          </a:xfrm>
          <a:prstGeom prst="rect">
            <a:avLst/>
          </a:prstGeom>
          <a:solidFill>
            <a:srgbClr val="D17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3A928B-6DD4-96E6-9EC2-AC79D70ACC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21C5-C410-6945-A010-E2E2ABB1E04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99E321-2085-9316-F7B7-49B93B48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" y="320041"/>
            <a:ext cx="2411186" cy="70865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Platters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D0B040-17AF-10F4-0C62-F8657A50776C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endParaRPr lang="en-US" dirty="0" err="1"/>
          </a:p>
        </p:txBody>
      </p:sp>
      <p:pic>
        <p:nvPicPr>
          <p:cNvPr id="8" name="Picture 7" descr="A board with food on it">
            <a:extLst>
              <a:ext uri="{FF2B5EF4-FFF2-40B4-BE49-F238E27FC236}">
                <a16:creationId xmlns:a16="http://schemas.microsoft.com/office/drawing/2014/main" id="{58D41ABE-5093-5093-736E-38B68C43DA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0" y="1435893"/>
            <a:ext cx="6978516" cy="398621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0" name="Picture 9" descr="A platter of food on a table&#10;&#10;Description automatically generated">
            <a:extLst>
              <a:ext uri="{FF2B5EF4-FFF2-40B4-BE49-F238E27FC236}">
                <a16:creationId xmlns:a16="http://schemas.microsoft.com/office/drawing/2014/main" id="{8DF96079-94B0-B291-B9D9-0256EF69D6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695" y="674370"/>
            <a:ext cx="3614245" cy="549433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5194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8EB03C-26E3-9BA3-2B07-44B845F73507}"/>
              </a:ext>
            </a:extLst>
          </p:cNvPr>
          <p:cNvSpPr/>
          <p:nvPr/>
        </p:nvSpPr>
        <p:spPr>
          <a:xfrm>
            <a:off x="6982104" y="704849"/>
            <a:ext cx="4691062" cy="5629274"/>
          </a:xfrm>
          <a:prstGeom prst="rect">
            <a:avLst/>
          </a:prstGeom>
          <a:solidFill>
            <a:srgbClr val="C7A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2240AC-6334-ED8D-62AC-D62827B4DDF2}"/>
              </a:ext>
            </a:extLst>
          </p:cNvPr>
          <p:cNvSpPr/>
          <p:nvPr/>
        </p:nvSpPr>
        <p:spPr>
          <a:xfrm>
            <a:off x="790574" y="1619249"/>
            <a:ext cx="5510495" cy="3673663"/>
          </a:xfrm>
          <a:prstGeom prst="rect">
            <a:avLst/>
          </a:prstGeom>
          <a:solidFill>
            <a:srgbClr val="DFBF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3A928B-6DD4-96E6-9EC2-AC79D70ACC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21C5-C410-6945-A010-E2E2ABB1E04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99E321-2085-9316-F7B7-49B93B48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" y="320041"/>
            <a:ext cx="2411186" cy="70865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Platters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D0B040-17AF-10F4-0C62-F8657A50776C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endParaRPr lang="en-US" dirty="0" err="1"/>
          </a:p>
        </p:txBody>
      </p:sp>
      <p:pic>
        <p:nvPicPr>
          <p:cNvPr id="5" name="Picture 4" descr="A platter of food with different types of food&#10;&#10;Description automatically generated">
            <a:extLst>
              <a:ext uri="{FF2B5EF4-FFF2-40B4-BE49-F238E27FC236}">
                <a16:creationId xmlns:a16="http://schemas.microsoft.com/office/drawing/2014/main" id="{9B41A8CE-79E3-4750-E66B-1AB94225F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233" y="571500"/>
            <a:ext cx="4691063" cy="562927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 descr="A plate of food on a table">
            <a:extLst>
              <a:ext uri="{FF2B5EF4-FFF2-40B4-BE49-F238E27FC236}">
                <a16:creationId xmlns:a16="http://schemas.microsoft.com/office/drawing/2014/main" id="{5C452E2A-D5A5-34FE-6BE0-C08EBB4EC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03" y="1490533"/>
            <a:ext cx="5510495" cy="367366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3132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E4FE48-763B-D87A-6142-4DA1F2BBB63B}"/>
              </a:ext>
            </a:extLst>
          </p:cNvPr>
          <p:cNvSpPr/>
          <p:nvPr/>
        </p:nvSpPr>
        <p:spPr>
          <a:xfrm>
            <a:off x="7357478" y="561975"/>
            <a:ext cx="3870972" cy="5802312"/>
          </a:xfrm>
          <a:prstGeom prst="rect">
            <a:avLst/>
          </a:prstGeom>
          <a:solidFill>
            <a:srgbClr val="CFA4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28B9A3-389B-6883-EAAB-828FA4CF48C8}"/>
              </a:ext>
            </a:extLst>
          </p:cNvPr>
          <p:cNvSpPr/>
          <p:nvPr/>
        </p:nvSpPr>
        <p:spPr>
          <a:xfrm>
            <a:off x="1169397" y="1371600"/>
            <a:ext cx="4566067" cy="4633464"/>
          </a:xfrm>
          <a:prstGeom prst="rect">
            <a:avLst/>
          </a:prstGeom>
          <a:solidFill>
            <a:srgbClr val="B663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3A928B-6DD4-96E6-9EC2-AC79D70ACC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21C5-C410-6945-A010-E2E2ABB1E04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99E321-2085-9316-F7B7-49B93B48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" y="320041"/>
            <a:ext cx="2411186" cy="70865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Platters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D0B040-17AF-10F4-0C62-F8657A50776C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endParaRPr lang="en-US" dirty="0" err="1"/>
          </a:p>
        </p:txBody>
      </p:sp>
      <p:pic>
        <p:nvPicPr>
          <p:cNvPr id="5" name="Picture 4" descr="A platter of meat and vegetables&#10;&#10;Description automatically generated">
            <a:extLst>
              <a:ext uri="{FF2B5EF4-FFF2-40B4-BE49-F238E27FC236}">
                <a16:creationId xmlns:a16="http://schemas.microsoft.com/office/drawing/2014/main" id="{B3A61085-84C1-EC9D-F739-0115E460B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555" y="446087"/>
            <a:ext cx="3870972" cy="580231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 descr="A plate of sausages and pretzels&#10;&#10;Description automatically generated">
            <a:extLst>
              <a:ext uri="{FF2B5EF4-FFF2-40B4-BE49-F238E27FC236}">
                <a16:creationId xmlns:a16="http://schemas.microsoft.com/office/drawing/2014/main" id="{30679F47-A0A1-CAB4-390D-B488E3BFE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73" y="1243996"/>
            <a:ext cx="4566068" cy="463346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210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C4DD912-0EF0-E5D5-7B6D-9B58A1F314F0}"/>
              </a:ext>
            </a:extLst>
          </p:cNvPr>
          <p:cNvSpPr/>
          <p:nvPr/>
        </p:nvSpPr>
        <p:spPr>
          <a:xfrm>
            <a:off x="6590737" y="812482"/>
            <a:ext cx="5038445" cy="5455008"/>
          </a:xfrm>
          <a:prstGeom prst="rect">
            <a:avLst/>
          </a:prstGeom>
          <a:solidFill>
            <a:srgbClr val="CE6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3B9CD7-97D0-DBB8-E1EB-37B84695CEF7}"/>
              </a:ext>
            </a:extLst>
          </p:cNvPr>
          <p:cNvSpPr/>
          <p:nvPr/>
        </p:nvSpPr>
        <p:spPr>
          <a:xfrm>
            <a:off x="857250" y="1438275"/>
            <a:ext cx="5143500" cy="4643438"/>
          </a:xfrm>
          <a:prstGeom prst="rect">
            <a:avLst/>
          </a:prstGeom>
          <a:solidFill>
            <a:srgbClr val="692B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3A928B-6DD4-96E6-9EC2-AC79D70ACC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21C5-C410-6945-A010-E2E2ABB1E04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99E321-2085-9316-F7B7-49B93B48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" y="320041"/>
            <a:ext cx="2411186" cy="70865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Platters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D0B040-17AF-10F4-0C62-F8657A50776C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endParaRPr lang="en-US" dirty="0" err="1"/>
          </a:p>
        </p:txBody>
      </p:sp>
      <p:pic>
        <p:nvPicPr>
          <p:cNvPr id="5" name="Picture 4" descr="A platter of meat and cheese&#10;&#10;Description automatically generated">
            <a:extLst>
              <a:ext uri="{FF2B5EF4-FFF2-40B4-BE49-F238E27FC236}">
                <a16:creationId xmlns:a16="http://schemas.microsoft.com/office/drawing/2014/main" id="{D25C82C4-9D26-5C7B-C7CE-275C45C29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95" y="1269682"/>
            <a:ext cx="5211576" cy="464343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 descr="A platter of sausages and pickles&#10;&#10;Description automatically generated">
            <a:extLst>
              <a:ext uri="{FF2B5EF4-FFF2-40B4-BE49-F238E27FC236}">
                <a16:creationId xmlns:a16="http://schemas.microsoft.com/office/drawing/2014/main" id="{706504CD-2108-E304-8B7C-9B6B80AD6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559" y="674369"/>
            <a:ext cx="5038445" cy="545500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592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6DCF11-32E6-3D02-03BA-ED8E69ECB478}"/>
              </a:ext>
            </a:extLst>
          </p:cNvPr>
          <p:cNvSpPr/>
          <p:nvPr/>
        </p:nvSpPr>
        <p:spPr>
          <a:xfrm>
            <a:off x="5276850" y="866775"/>
            <a:ext cx="6286500" cy="5029200"/>
          </a:xfrm>
          <a:prstGeom prst="rect">
            <a:avLst/>
          </a:prstGeom>
          <a:solidFill>
            <a:srgbClr val="B54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2F4E5F-6A34-D9A6-F34C-F66456AC4183}"/>
              </a:ext>
            </a:extLst>
          </p:cNvPr>
          <p:cNvSpPr/>
          <p:nvPr/>
        </p:nvSpPr>
        <p:spPr>
          <a:xfrm>
            <a:off x="933449" y="1323975"/>
            <a:ext cx="3634291" cy="4845722"/>
          </a:xfrm>
          <a:prstGeom prst="rect">
            <a:avLst/>
          </a:prstGeom>
          <a:solidFill>
            <a:srgbClr val="E3B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3A928B-6DD4-96E6-9EC2-AC79D70ACC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21C5-C410-6945-A010-E2E2ABB1E04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99E321-2085-9316-F7B7-49B93B48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" y="320041"/>
            <a:ext cx="2411186" cy="70865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Platters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D0B040-17AF-10F4-0C62-F8657A50776C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endParaRPr lang="en-US" dirty="0" err="1"/>
          </a:p>
        </p:txBody>
      </p:sp>
      <p:pic>
        <p:nvPicPr>
          <p:cNvPr id="5" name="Picture 4" descr="A cutting board with meat and crackers&#10;&#10;Description automatically generated">
            <a:extLst>
              <a:ext uri="{FF2B5EF4-FFF2-40B4-BE49-F238E27FC236}">
                <a16:creationId xmlns:a16="http://schemas.microsoft.com/office/drawing/2014/main" id="{9A8C1998-A858-4C3A-4006-A7D5247CA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0237" y="45720"/>
            <a:ext cx="5029200" cy="62865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Picture 6" descr="A table full of food&#10;&#10;Description automatically generated">
            <a:extLst>
              <a:ext uri="{FF2B5EF4-FFF2-40B4-BE49-F238E27FC236}">
                <a16:creationId xmlns:a16="http://schemas.microsoft.com/office/drawing/2014/main" id="{093AA35E-62C4-A9BA-0923-8F13B3A47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3" y="1197647"/>
            <a:ext cx="3634292" cy="484572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3474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69C03B6-734D-84E6-3E1A-DC05FA035471}"/>
              </a:ext>
            </a:extLst>
          </p:cNvPr>
          <p:cNvSpPr/>
          <p:nvPr/>
        </p:nvSpPr>
        <p:spPr>
          <a:xfrm>
            <a:off x="6253417" y="722851"/>
            <a:ext cx="4805108" cy="5714999"/>
          </a:xfrm>
          <a:prstGeom prst="rect">
            <a:avLst/>
          </a:prstGeom>
          <a:solidFill>
            <a:srgbClr val="7B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1DD0A-0C08-BBA9-9B7D-A610A58EE25A}"/>
              </a:ext>
            </a:extLst>
          </p:cNvPr>
          <p:cNvSpPr/>
          <p:nvPr/>
        </p:nvSpPr>
        <p:spPr>
          <a:xfrm>
            <a:off x="1043243" y="1571624"/>
            <a:ext cx="4001547" cy="3918857"/>
          </a:xfrm>
          <a:prstGeom prst="rect">
            <a:avLst/>
          </a:prstGeom>
          <a:solidFill>
            <a:srgbClr val="C391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3A928B-6DD4-96E6-9EC2-AC79D70ACC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21C5-C410-6945-A010-E2E2ABB1E04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99E321-2085-9316-F7B7-49B93B48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" y="320041"/>
            <a:ext cx="3907994" cy="79100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Cold Canapés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D0B040-17AF-10F4-0C62-F8657A50776C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endParaRPr lang="en-US" dirty="0" err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26EF44-945A-B300-A59B-5EF6D5E67F5C}"/>
              </a:ext>
            </a:extLst>
          </p:cNvPr>
          <p:cNvSpPr txBox="1"/>
          <p:nvPr/>
        </p:nvSpPr>
        <p:spPr>
          <a:xfrm>
            <a:off x="6448425" y="5740192"/>
            <a:ext cx="4610100" cy="3949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b="1" dirty="0"/>
              <a:t>Chicory Babaganoush with Pomegranate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D085AC-3EBC-8DAC-569A-7BF43EA72AA5}"/>
              </a:ext>
            </a:extLst>
          </p:cNvPr>
          <p:cNvSpPr txBox="1"/>
          <p:nvPr/>
        </p:nvSpPr>
        <p:spPr>
          <a:xfrm>
            <a:off x="1460091" y="5694587"/>
            <a:ext cx="2938206" cy="37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b="1" dirty="0"/>
              <a:t>Pâté, Apple, and Chutney</a:t>
            </a:r>
          </a:p>
        </p:txBody>
      </p:sp>
      <p:pic>
        <p:nvPicPr>
          <p:cNvPr id="7" name="Picture 6" descr="A row of food on a table&#10;&#10;Description automatically generated">
            <a:extLst>
              <a:ext uri="{FF2B5EF4-FFF2-40B4-BE49-F238E27FC236}">
                <a16:creationId xmlns:a16="http://schemas.microsoft.com/office/drawing/2014/main" id="{B33B3E96-6C36-7445-DAC4-A6622B086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71500"/>
            <a:ext cx="4791075" cy="57150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9" name="Picture 8" descr="Food on a piece of bread">
            <a:extLst>
              <a:ext uri="{FF2B5EF4-FFF2-40B4-BE49-F238E27FC236}">
                <a16:creationId xmlns:a16="http://schemas.microsoft.com/office/drawing/2014/main" id="{6D66F842-B3E1-636C-A3E1-2BAC22BEB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5" y="1367518"/>
            <a:ext cx="4001548" cy="400154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8970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7F40703-4EC0-5B73-FCFC-184F104A0846}"/>
              </a:ext>
            </a:extLst>
          </p:cNvPr>
          <p:cNvSpPr/>
          <p:nvPr/>
        </p:nvSpPr>
        <p:spPr>
          <a:xfrm>
            <a:off x="7958952" y="788987"/>
            <a:ext cx="3416198" cy="5147104"/>
          </a:xfrm>
          <a:prstGeom prst="rect">
            <a:avLst/>
          </a:prstGeom>
          <a:solidFill>
            <a:srgbClr val="CE3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320BAB-531B-44DA-6651-CBEB27CD5CE8}"/>
              </a:ext>
            </a:extLst>
          </p:cNvPr>
          <p:cNvSpPr/>
          <p:nvPr/>
        </p:nvSpPr>
        <p:spPr>
          <a:xfrm>
            <a:off x="1057275" y="1362074"/>
            <a:ext cx="5087062" cy="4365625"/>
          </a:xfrm>
          <a:prstGeom prst="rect">
            <a:avLst/>
          </a:prstGeom>
          <a:solidFill>
            <a:srgbClr val="F392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3A928B-6DD4-96E6-9EC2-AC79D70ACC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21C5-C410-6945-A010-E2E2ABB1E04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99E321-2085-9316-F7B7-49B93B48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" y="320041"/>
            <a:ext cx="3907994" cy="79100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Cold Canapés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D0B040-17AF-10F4-0C62-F8657A50776C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endParaRPr lang="en-US" dirty="0" err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26EF44-945A-B300-A59B-5EF6D5E67F5C}"/>
              </a:ext>
            </a:extLst>
          </p:cNvPr>
          <p:cNvSpPr txBox="1"/>
          <p:nvPr/>
        </p:nvSpPr>
        <p:spPr>
          <a:xfrm>
            <a:off x="7762051" y="6069013"/>
            <a:ext cx="3810000" cy="3949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b="1" dirty="0"/>
              <a:t>Tapenade, Pesto, Prosciutto Rose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D085AC-3EBC-8DAC-569A-7BF43EA72AA5}"/>
              </a:ext>
            </a:extLst>
          </p:cNvPr>
          <p:cNvSpPr txBox="1"/>
          <p:nvPr/>
        </p:nvSpPr>
        <p:spPr>
          <a:xfrm>
            <a:off x="2303588" y="5852218"/>
            <a:ext cx="1929461" cy="4335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b="1" dirty="0"/>
              <a:t>Salmon Mousse</a:t>
            </a:r>
          </a:p>
        </p:txBody>
      </p:sp>
      <p:pic>
        <p:nvPicPr>
          <p:cNvPr id="6" name="Content Placeholder 5" descr="A plate of cucumber and cream cheese appetizers&#10;&#10;Description automatically generated">
            <a:extLst>
              <a:ext uri="{FF2B5EF4-FFF2-40B4-BE49-F238E27FC236}">
                <a16:creationId xmlns:a16="http://schemas.microsoft.com/office/drawing/2014/main" id="{E4C877AE-FA8F-9800-3911-70D88F4A3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62" y="1246187"/>
            <a:ext cx="5087063" cy="4365625"/>
          </a:xfrm>
          <a:ln w="9525">
            <a:solidFill>
              <a:schemeClr val="tx1"/>
            </a:solidFill>
          </a:ln>
        </p:spPr>
      </p:pic>
      <p:pic>
        <p:nvPicPr>
          <p:cNvPr id="8" name="Picture 7" descr="A group of small sandwiches with different toppings">
            <a:extLst>
              <a:ext uri="{FF2B5EF4-FFF2-40B4-BE49-F238E27FC236}">
                <a16:creationId xmlns:a16="http://schemas.microsoft.com/office/drawing/2014/main" id="{53CDAC50-2D4D-FD75-8401-555A08477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740" y="698772"/>
            <a:ext cx="3416198" cy="510466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2365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176263F-7433-F58E-0715-EADF560B94F3}"/>
              </a:ext>
            </a:extLst>
          </p:cNvPr>
          <p:cNvSpPr/>
          <p:nvPr/>
        </p:nvSpPr>
        <p:spPr>
          <a:xfrm>
            <a:off x="7000777" y="745806"/>
            <a:ext cx="3996385" cy="5087716"/>
          </a:xfrm>
          <a:prstGeom prst="rect">
            <a:avLst/>
          </a:prstGeom>
          <a:solidFill>
            <a:srgbClr val="AB34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18FF01-69FB-3E26-352F-525FE1756069}"/>
              </a:ext>
            </a:extLst>
          </p:cNvPr>
          <p:cNvSpPr/>
          <p:nvPr/>
        </p:nvSpPr>
        <p:spPr>
          <a:xfrm>
            <a:off x="1352703" y="1425370"/>
            <a:ext cx="3787829" cy="4157793"/>
          </a:xfrm>
          <a:prstGeom prst="rect">
            <a:avLst/>
          </a:prstGeom>
          <a:solidFill>
            <a:srgbClr val="7731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3A928B-6DD4-96E6-9EC2-AC79D70ACC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21C5-C410-6945-A010-E2E2ABB1E04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99E321-2085-9316-F7B7-49B93B48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" y="320041"/>
            <a:ext cx="3907994" cy="79100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Hot Canapés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D0B040-17AF-10F4-0C62-F8657A50776C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endParaRPr lang="en-US" dirty="0" err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26EF44-945A-B300-A59B-5EF6D5E67F5C}"/>
              </a:ext>
            </a:extLst>
          </p:cNvPr>
          <p:cNvSpPr txBox="1"/>
          <p:nvPr/>
        </p:nvSpPr>
        <p:spPr>
          <a:xfrm>
            <a:off x="1581304" y="5833522"/>
            <a:ext cx="3112769" cy="3949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b="1" dirty="0"/>
              <a:t>Baked Balsamic Bruschetta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D085AC-3EBC-8DAC-569A-7BF43EA72AA5}"/>
              </a:ext>
            </a:extLst>
          </p:cNvPr>
          <p:cNvSpPr txBox="1"/>
          <p:nvPr/>
        </p:nvSpPr>
        <p:spPr>
          <a:xfrm>
            <a:off x="7071510" y="6031000"/>
            <a:ext cx="3996386" cy="3949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b="1" dirty="0"/>
              <a:t>Roasted Shallot and Goat Cheese</a:t>
            </a:r>
          </a:p>
        </p:txBody>
      </p:sp>
      <p:pic>
        <p:nvPicPr>
          <p:cNvPr id="16" name="Picture 15" descr="A group of hot dogs on bread&#10;&#10;Description automatically generated">
            <a:extLst>
              <a:ext uri="{FF2B5EF4-FFF2-40B4-BE49-F238E27FC236}">
                <a16:creationId xmlns:a16="http://schemas.microsoft.com/office/drawing/2014/main" id="{61BE02C7-7CEF-B7CA-744D-9FD4A2D78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854" y="616269"/>
            <a:ext cx="4000442" cy="503872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8" name="Picture 17" descr="A group of scallops on a white surface&#10;&#10;Description automatically generated">
            <a:extLst>
              <a:ext uri="{FF2B5EF4-FFF2-40B4-BE49-F238E27FC236}">
                <a16:creationId xmlns:a16="http://schemas.microsoft.com/office/drawing/2014/main" id="{2EE21E5B-7700-2D48-FDA0-FBE1ADEF6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779" y="1238249"/>
            <a:ext cx="3787829" cy="421771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624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7180" y="1368424"/>
            <a:ext cx="11597640" cy="3422651"/>
          </a:xfrm>
        </p:spPr>
        <p:txBody>
          <a:bodyPr/>
          <a:lstStyle/>
          <a:p>
            <a:r>
              <a:rPr lang="en-US" sz="2400" dirty="0"/>
              <a:t>Define and understand the history of charcuterie.</a:t>
            </a:r>
          </a:p>
          <a:p>
            <a:r>
              <a:rPr lang="en-US" sz="2400" dirty="0"/>
              <a:t>Identify common types of sausage and prepared meats.</a:t>
            </a:r>
          </a:p>
          <a:p>
            <a:r>
              <a:rPr lang="en-US" sz="2400" dirty="0"/>
              <a:t>Learn how to put a contemporary spin on traditional hors d’oeuvre selections.</a:t>
            </a:r>
          </a:p>
          <a:p>
            <a:r>
              <a:rPr lang="en-US" sz="2400" dirty="0"/>
              <a:t>Practice creative presentation techniques suitable for buffet/ banquet operations.</a:t>
            </a:r>
          </a:p>
          <a:p>
            <a:r>
              <a:rPr lang="en-US" sz="2400" dirty="0"/>
              <a:t>Produce the assigned hot and cold canapés and charcuterie platters.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21C5-C410-6945-A010-E2E2ABB1E04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7180" y="320041"/>
            <a:ext cx="5485311" cy="82804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2988482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3A928B-6DD4-96E6-9EC2-AC79D70ACC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21C5-C410-6945-A010-E2E2ABB1E04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99E321-2085-9316-F7B7-49B93B48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" y="320041"/>
            <a:ext cx="3907994" cy="79100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Hot Canapés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D0B040-17AF-10F4-0C62-F8657A50776C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endParaRPr lang="en-US" dirty="0" err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26EF44-945A-B300-A59B-5EF6D5E67F5C}"/>
              </a:ext>
            </a:extLst>
          </p:cNvPr>
          <p:cNvSpPr txBox="1"/>
          <p:nvPr/>
        </p:nvSpPr>
        <p:spPr>
          <a:xfrm>
            <a:off x="1183157" y="5602214"/>
            <a:ext cx="3996386" cy="3949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b="1" dirty="0"/>
              <a:t>Puff Pastry Vienna Sausage Flowers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D085AC-3EBC-8DAC-569A-7BF43EA72AA5}"/>
              </a:ext>
            </a:extLst>
          </p:cNvPr>
          <p:cNvSpPr txBox="1"/>
          <p:nvPr/>
        </p:nvSpPr>
        <p:spPr>
          <a:xfrm>
            <a:off x="7619192" y="5092864"/>
            <a:ext cx="2782915" cy="3949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b="1" dirty="0"/>
              <a:t>Sausage and Mushroom</a:t>
            </a:r>
          </a:p>
        </p:txBody>
      </p:sp>
      <p:pic>
        <p:nvPicPr>
          <p:cNvPr id="5" name="Picture 4" descr="Food in a flower shape">
            <a:extLst>
              <a:ext uri="{FF2B5EF4-FFF2-40B4-BE49-F238E27FC236}">
                <a16:creationId xmlns:a16="http://schemas.microsoft.com/office/drawing/2014/main" id="{9D94788D-494A-A05A-ABD4-AE38C4FB1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1342092"/>
            <a:ext cx="5238750" cy="4029075"/>
          </a:xfrm>
          <a:prstGeom prst="rect">
            <a:avLst/>
          </a:prstGeom>
        </p:spPr>
      </p:pic>
      <p:pic>
        <p:nvPicPr>
          <p:cNvPr id="7" name="Picture 6" descr="A group of food on a white surface">
            <a:extLst>
              <a:ext uri="{FF2B5EF4-FFF2-40B4-BE49-F238E27FC236}">
                <a16:creationId xmlns:a16="http://schemas.microsoft.com/office/drawing/2014/main" id="{55517F12-12D0-0EC6-C714-00D490E24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5" y="914399"/>
            <a:ext cx="5238750" cy="391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2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2E69-66D9-D73E-965A-27352F482B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146268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7180" y="1368424"/>
            <a:ext cx="11597640" cy="4127501"/>
          </a:xfrm>
        </p:spPr>
        <p:txBody>
          <a:bodyPr numCol="4"/>
          <a:lstStyle/>
          <a:p>
            <a:r>
              <a:rPr lang="en-US" sz="2400" dirty="0"/>
              <a:t>Andouille</a:t>
            </a:r>
          </a:p>
          <a:p>
            <a:r>
              <a:rPr lang="en-US" sz="2400" dirty="0"/>
              <a:t>Braunschweiger</a:t>
            </a:r>
          </a:p>
          <a:p>
            <a:r>
              <a:rPr lang="en-US" sz="2400" dirty="0"/>
              <a:t>Cervelat</a:t>
            </a:r>
          </a:p>
          <a:p>
            <a:r>
              <a:rPr lang="en-US" sz="2400" dirty="0"/>
              <a:t>Charcuterie</a:t>
            </a:r>
          </a:p>
          <a:p>
            <a:r>
              <a:rPr lang="en-US" sz="2400" dirty="0"/>
              <a:t>Chipolatas</a:t>
            </a:r>
          </a:p>
          <a:p>
            <a:r>
              <a:rPr lang="en-US" sz="2400" dirty="0"/>
              <a:t>Chorizo</a:t>
            </a:r>
          </a:p>
          <a:p>
            <a:r>
              <a:rPr lang="en-US" sz="2400" dirty="0"/>
              <a:t>Cured Meats</a:t>
            </a:r>
          </a:p>
          <a:p>
            <a:r>
              <a:rPr lang="en-US" sz="2400" dirty="0"/>
              <a:t>Dry Sausage</a:t>
            </a:r>
          </a:p>
          <a:p>
            <a:r>
              <a:rPr lang="en-US" sz="2400" dirty="0"/>
              <a:t>Landjäger</a:t>
            </a:r>
          </a:p>
          <a:p>
            <a:r>
              <a:rPr lang="en-US" sz="2400" dirty="0"/>
              <a:t>Mortadella</a:t>
            </a:r>
          </a:p>
          <a:p>
            <a:r>
              <a:rPr lang="en-US" sz="2400" dirty="0"/>
              <a:t>Pâté</a:t>
            </a:r>
          </a:p>
          <a:p>
            <a:r>
              <a:rPr lang="en-US" sz="2400" dirty="0"/>
              <a:t>Prepared Meats</a:t>
            </a:r>
          </a:p>
          <a:p>
            <a:r>
              <a:rPr lang="en-US" sz="2400" dirty="0"/>
              <a:t>Prosciutto</a:t>
            </a:r>
          </a:p>
          <a:p>
            <a:r>
              <a:rPr lang="en-US" sz="2400" dirty="0"/>
              <a:t>Scrapple</a:t>
            </a:r>
          </a:p>
          <a:p>
            <a:r>
              <a:rPr lang="en-US" sz="2400" dirty="0"/>
              <a:t>Semi-dry Sausage</a:t>
            </a:r>
          </a:p>
          <a:p>
            <a:r>
              <a:rPr lang="en-US" sz="2400" dirty="0"/>
              <a:t>Souse</a:t>
            </a:r>
          </a:p>
          <a:p>
            <a:r>
              <a:rPr lang="en-US" sz="2400" dirty="0"/>
              <a:t>Weisswurst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21C5-C410-6945-A010-E2E2ABB1E04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7180" y="320041"/>
            <a:ext cx="3194957" cy="82804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Key Terms</a:t>
            </a:r>
          </a:p>
        </p:txBody>
      </p:sp>
    </p:spTree>
    <p:extLst>
      <p:ext uri="{BB962C8B-B14F-4D97-AF65-F5344CB8AC3E}">
        <p14:creationId xmlns:p14="http://schemas.microsoft.com/office/powerpoint/2010/main" val="2748735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3A928B-6DD4-96E6-9EC2-AC79D70ACC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21C5-C410-6945-A010-E2E2ABB1E04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99E321-2085-9316-F7B7-49B93B48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1" y="320041"/>
            <a:ext cx="3291593" cy="66103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Charcuterie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D0B040-17AF-10F4-0C62-F8657A50776C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endParaRPr lang="en-US" dirty="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D0FD76-BD1D-3404-02B0-5E3661DFFD5F}"/>
              </a:ext>
            </a:extLst>
          </p:cNvPr>
          <p:cNvSpPr txBox="1"/>
          <p:nvPr/>
        </p:nvSpPr>
        <p:spPr>
          <a:xfrm>
            <a:off x="744885" y="1488069"/>
            <a:ext cx="6295012" cy="42364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kern="0" dirty="0">
                <a:latin typeface="Segoe UI" panose="020B0502040204020203" pitchFamily="34" charset="0"/>
                <a:ea typeface="Times New Roman" panose="02020603050405020304" pitchFamily="18" charset="0"/>
              </a:rPr>
              <a:t>From the French words </a:t>
            </a:r>
            <a:r>
              <a:rPr lang="en-US" sz="2400" i="1" kern="0" dirty="0">
                <a:latin typeface="Segoe UI" panose="020B0502040204020203" pitchFamily="34" charset="0"/>
                <a:ea typeface="Times New Roman" panose="02020603050405020304" pitchFamily="18" charset="0"/>
              </a:rPr>
              <a:t>chair</a:t>
            </a:r>
            <a:r>
              <a:rPr lang="en-US" sz="2400" kern="0" dirty="0">
                <a:latin typeface="Segoe UI" panose="020B0502040204020203" pitchFamily="34" charset="0"/>
                <a:ea typeface="Times New Roman" panose="02020603050405020304" pitchFamily="18" charset="0"/>
              </a:rPr>
              <a:t> “flesh” and </a:t>
            </a:r>
            <a:r>
              <a:rPr lang="en-US" sz="2400" i="1" kern="0" dirty="0" err="1">
                <a:latin typeface="Segoe UI" panose="020B0502040204020203" pitchFamily="34" charset="0"/>
                <a:ea typeface="Times New Roman" panose="02020603050405020304" pitchFamily="18" charset="0"/>
              </a:rPr>
              <a:t>cuit</a:t>
            </a:r>
            <a:r>
              <a:rPr lang="en-US" sz="2400" kern="0" dirty="0">
                <a:latin typeface="Segoe UI" panose="020B0502040204020203" pitchFamily="34" charset="0"/>
                <a:ea typeface="Times New Roman" panose="02020603050405020304" pitchFamily="18" charset="0"/>
              </a:rPr>
              <a:t> “cooked”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kern="0" dirty="0">
                <a:latin typeface="Segoe UI" panose="020B0502040204020203" pitchFamily="34" charset="0"/>
                <a:ea typeface="Times New Roman" panose="02020603050405020304" pitchFamily="18" charset="0"/>
              </a:rPr>
              <a:t>Pronounced “shar-cue-</a:t>
            </a:r>
            <a:r>
              <a:rPr lang="en-US" sz="2400" kern="0" dirty="0" err="1">
                <a:latin typeface="Segoe UI" panose="020B0502040204020203" pitchFamily="34" charset="0"/>
                <a:ea typeface="Times New Roman" panose="02020603050405020304" pitchFamily="18" charset="0"/>
              </a:rPr>
              <a:t>tuh</a:t>
            </a:r>
            <a:r>
              <a:rPr lang="en-US" sz="2400" kern="0" dirty="0">
                <a:latin typeface="Segoe UI" panose="020B0502040204020203" pitchFamily="34" charset="0"/>
                <a:ea typeface="Times New Roman" panose="02020603050405020304" pitchFamily="18" charset="0"/>
              </a:rPr>
              <a:t>-</a:t>
            </a:r>
            <a:r>
              <a:rPr lang="en-US" sz="2400" kern="0" dirty="0" err="1">
                <a:latin typeface="Segoe UI" panose="020B0502040204020203" pitchFamily="34" charset="0"/>
                <a:ea typeface="Times New Roman" panose="02020603050405020304" pitchFamily="18" charset="0"/>
              </a:rPr>
              <a:t>ree</a:t>
            </a:r>
            <a:r>
              <a:rPr lang="en-US" sz="2400" kern="0" dirty="0">
                <a:latin typeface="Segoe UI" panose="020B0502040204020203" pitchFamily="34" charset="0"/>
                <a:ea typeface="Times New Roman" panose="02020603050405020304" pitchFamily="18" charset="0"/>
              </a:rPr>
              <a:t>”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kern="0" dirty="0">
                <a:latin typeface="Segoe UI" panose="020B0502040204020203" pitchFamily="34" charset="0"/>
                <a:ea typeface="Times New Roman" panose="02020603050405020304" pitchFamily="18" charset="0"/>
              </a:rPr>
              <a:t>Describes cooked or cured meats, sausages, and pâtés (mostly from pork)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kern="0" dirty="0">
                <a:latin typeface="Segoe UI" panose="020B0502040204020203" pitchFamily="34" charset="0"/>
                <a:ea typeface="Times New Roman" panose="02020603050405020304" pitchFamily="18" charset="0"/>
              </a:rPr>
              <a:t>Also refers to a delicatessen where these meats are sold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kern="0" dirty="0">
                <a:latin typeface="Segoe UI" panose="020B0502040204020203" pitchFamily="34" charset="0"/>
                <a:ea typeface="Times New Roman" panose="02020603050405020304" pitchFamily="18" charset="0"/>
              </a:rPr>
              <a:t>Today the term is applied to many varieties of meat, poultry, fish, and seafood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1114E9-FA29-4A9D-3B3E-89D17A3A14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80" y="136525"/>
            <a:ext cx="4283820" cy="672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56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4A765AA-4EB7-3B36-9BC8-44535FD01B04}"/>
              </a:ext>
            </a:extLst>
          </p:cNvPr>
          <p:cNvSpPr/>
          <p:nvPr/>
        </p:nvSpPr>
        <p:spPr>
          <a:xfrm>
            <a:off x="8366992" y="1957388"/>
            <a:ext cx="3524249" cy="3857624"/>
          </a:xfrm>
          <a:prstGeom prst="rect">
            <a:avLst/>
          </a:prstGeom>
          <a:solidFill>
            <a:srgbClr val="CD7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3A928B-6DD4-96E6-9EC2-AC79D70ACC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21C5-C410-6945-A010-E2E2ABB1E04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99E321-2085-9316-F7B7-49B93B48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1" y="320041"/>
            <a:ext cx="6074122" cy="66103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History of Charcuterie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D0B040-17AF-10F4-0C62-F8657A50776C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endParaRPr lang="en-US" dirty="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D0FD76-BD1D-3404-02B0-5E3661DFFD5F}"/>
              </a:ext>
            </a:extLst>
          </p:cNvPr>
          <p:cNvSpPr txBox="1"/>
          <p:nvPr/>
        </p:nvSpPr>
        <p:spPr>
          <a:xfrm>
            <a:off x="744884" y="1164363"/>
            <a:ext cx="7120921" cy="51971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kern="0" dirty="0">
                <a:latin typeface="Segoe UI" panose="020B0502040204020203" pitchFamily="34" charset="0"/>
                <a:ea typeface="Times New Roman" panose="02020603050405020304" pitchFamily="18" charset="0"/>
              </a:rPr>
              <a:t>Sausage first made by the ancient Romans, Greeks, Babylonians, and Chinese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kern="0" dirty="0">
                <a:latin typeface="Segoe UI" panose="020B0502040204020203" pitchFamily="34" charset="0"/>
                <a:ea typeface="Times New Roman" panose="02020603050405020304" pitchFamily="18" charset="0"/>
              </a:rPr>
              <a:t>Romans developed the art of pork butchery and salting and curing meats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kern="0" dirty="0">
                <a:latin typeface="Segoe UI" panose="020B0502040204020203" pitchFamily="34" charset="0"/>
                <a:ea typeface="Times New Roman" panose="02020603050405020304" pitchFamily="18" charset="0"/>
              </a:rPr>
              <a:t>By the Middle Ages, many types of sausage were produced depending on climate and spice/ seasoning availability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kern="0" dirty="0">
                <a:latin typeface="Segoe UI" panose="020B0502040204020203" pitchFamily="34" charset="0"/>
                <a:ea typeface="Times New Roman" panose="02020603050405020304" pitchFamily="18" charset="0"/>
              </a:rPr>
              <a:t>Southern Europe: dry and fermented sausage; Northern Europe: fresh and cooked types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kern="0" dirty="0">
                <a:latin typeface="Segoe UI" panose="020B0502040204020203" pitchFamily="34" charset="0"/>
                <a:ea typeface="Times New Roman" panose="02020603050405020304" pitchFamily="18" charset="0"/>
              </a:rPr>
              <a:t>Today, many different types of sausage are produced, both ethnic traditional and modern contemporary modifications</a:t>
            </a:r>
          </a:p>
        </p:txBody>
      </p:sp>
      <p:pic>
        <p:nvPicPr>
          <p:cNvPr id="5" name="Picture 4" descr="A painting of a person and person selling meat">
            <a:extLst>
              <a:ext uri="{FF2B5EF4-FFF2-40B4-BE49-F238E27FC236}">
                <a16:creationId xmlns:a16="http://schemas.microsoft.com/office/drawing/2014/main" id="{0B83FB0C-C5D7-9995-7806-059EBE084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398" y="1745993"/>
            <a:ext cx="3524250" cy="385762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7545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3A928B-6DD4-96E6-9EC2-AC79D70ACC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21C5-C410-6945-A010-E2E2ABB1E04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99E321-2085-9316-F7B7-49B93B48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1" y="320041"/>
            <a:ext cx="7971748" cy="66103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USDA Sausage Classifications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D0B040-17AF-10F4-0C62-F8657A50776C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endParaRPr lang="en-US" dirty="0" err="1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E5A2876-E4DE-5264-9511-8A0805253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783330"/>
              </p:ext>
            </p:extLst>
          </p:nvPr>
        </p:nvGraphicFramePr>
        <p:xfrm>
          <a:off x="997974" y="1248204"/>
          <a:ext cx="9281652" cy="4776020"/>
        </p:xfrm>
        <a:graphic>
          <a:graphicData uri="http://schemas.openxmlformats.org/drawingml/2006/table">
            <a:tbl>
              <a:tblPr/>
              <a:tblGrid>
                <a:gridCol w="2202426">
                  <a:extLst>
                    <a:ext uri="{9D8B030D-6E8A-4147-A177-3AD203B41FA5}">
                      <a16:colId xmlns:a16="http://schemas.microsoft.com/office/drawing/2014/main" val="1028088113"/>
                    </a:ext>
                  </a:extLst>
                </a:gridCol>
                <a:gridCol w="5663382">
                  <a:extLst>
                    <a:ext uri="{9D8B030D-6E8A-4147-A177-3AD203B41FA5}">
                      <a16:colId xmlns:a16="http://schemas.microsoft.com/office/drawing/2014/main" val="1416697445"/>
                    </a:ext>
                  </a:extLst>
                </a:gridCol>
                <a:gridCol w="1415844">
                  <a:extLst>
                    <a:ext uri="{9D8B030D-6E8A-4147-A177-3AD203B41FA5}">
                      <a16:colId xmlns:a16="http://schemas.microsoft.com/office/drawing/2014/main" val="1609686681"/>
                    </a:ext>
                  </a:extLst>
                </a:gridCol>
              </a:tblGrid>
              <a:tr h="2369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42900" algn="l"/>
                          <a:tab pos="685800" algn="l"/>
                          <a:tab pos="914400" algn="l"/>
                          <a:tab pos="1143000" algn="l"/>
                          <a:tab pos="1943100" algn="l"/>
                          <a:tab pos="2343150" algn="l"/>
                          <a:tab pos="2800350" algn="l"/>
                          <a:tab pos="3200400" algn="l"/>
                          <a:tab pos="3657600" algn="l"/>
                          <a:tab pos="457200" algn="l"/>
                        </a:tabLst>
                      </a:pPr>
                      <a:r>
                        <a:rPr lang="en-US" sz="1800" b="1" kern="100" spc="-2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Group</a:t>
                      </a:r>
                      <a:endParaRPr lang="en-US" sz="1800" kern="100" spc="-2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48" marR="4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42900" algn="l"/>
                          <a:tab pos="685800" algn="l"/>
                          <a:tab pos="914400" algn="l"/>
                          <a:tab pos="1143000" algn="l"/>
                          <a:tab pos="1943100" algn="l"/>
                          <a:tab pos="2343150" algn="l"/>
                          <a:tab pos="2800350" algn="l"/>
                          <a:tab pos="3200400" algn="l"/>
                          <a:tab pos="3657600" algn="l"/>
                          <a:tab pos="457200" algn="l"/>
                        </a:tabLst>
                      </a:pPr>
                      <a:r>
                        <a:rPr lang="en-US" sz="1800" b="1" kern="100" spc="-2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800" kern="100" spc="-2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48" marR="4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42900" algn="l"/>
                          <a:tab pos="685800" algn="l"/>
                          <a:tab pos="914400" algn="l"/>
                          <a:tab pos="1143000" algn="l"/>
                          <a:tab pos="1943100" algn="l"/>
                          <a:tab pos="2343150" algn="l"/>
                          <a:tab pos="2800350" algn="l"/>
                          <a:tab pos="3200400" algn="l"/>
                          <a:tab pos="3657600" algn="l"/>
                          <a:tab pos="457200" algn="l"/>
                        </a:tabLst>
                      </a:pPr>
                      <a:r>
                        <a:rPr lang="en-US" sz="1800" b="1" kern="100" spc="-2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Examples</a:t>
                      </a:r>
                      <a:endParaRPr lang="en-US" sz="1800" kern="100" spc="-2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48" marR="4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502896"/>
                  </a:ext>
                </a:extLst>
              </a:tr>
              <a:tr h="7109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42900" algn="l"/>
                          <a:tab pos="685800" algn="l"/>
                          <a:tab pos="914400" algn="l"/>
                          <a:tab pos="1143000" algn="l"/>
                          <a:tab pos="1943100" algn="l"/>
                          <a:tab pos="2343150" algn="l"/>
                          <a:tab pos="2800350" algn="l"/>
                          <a:tab pos="3200400" algn="l"/>
                          <a:tab pos="3657600" algn="l"/>
                          <a:tab pos="457200" algn="l"/>
                        </a:tabLst>
                      </a:pPr>
                      <a:r>
                        <a:rPr lang="en-US" sz="1800" b="1" kern="100" spc="-2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Fresh Sausages</a:t>
                      </a:r>
                      <a:endParaRPr lang="en-US" sz="1800" kern="100" spc="-2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48" marR="4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42900" algn="l"/>
                          <a:tab pos="685800" algn="l"/>
                          <a:tab pos="914400" algn="l"/>
                          <a:tab pos="1143000" algn="l"/>
                          <a:tab pos="1943100" algn="l"/>
                          <a:tab pos="2343150" algn="l"/>
                          <a:tab pos="2800350" algn="l"/>
                          <a:tab pos="3200400" algn="l"/>
                          <a:tab pos="3657600" algn="l"/>
                          <a:tab pos="457200" algn="l"/>
                        </a:tabLst>
                      </a:pPr>
                      <a:r>
                        <a:rPr lang="en-US" sz="1800" kern="100" spc="-2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Made of fresh uncured meat, generally cuts of fresh pork and sometimes beef; Must be kept under refrigeration and thoroughly cooked before serving</a:t>
                      </a:r>
                      <a:endParaRPr lang="en-US" sz="1800" kern="100" spc="-2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48" marR="4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42900" algn="l"/>
                          <a:tab pos="685800" algn="l"/>
                          <a:tab pos="914400" algn="l"/>
                          <a:tab pos="1143000" algn="l"/>
                          <a:tab pos="1943100" algn="l"/>
                          <a:tab pos="2343150" algn="l"/>
                          <a:tab pos="2800350" algn="l"/>
                          <a:tab pos="3200400" algn="l"/>
                          <a:tab pos="3657600" algn="l"/>
                          <a:tab pos="457200" algn="l"/>
                        </a:tabLst>
                      </a:pPr>
                      <a:r>
                        <a:rPr lang="en-US" sz="1800" kern="100" spc="-2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Breakfast</a:t>
                      </a:r>
                      <a:br>
                        <a:rPr lang="en-US" sz="1800" kern="100" spc="-2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kern="100" spc="-2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Italian</a:t>
                      </a:r>
                      <a:endParaRPr lang="en-US" sz="1800" kern="100" spc="-2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48" marR="4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900892"/>
                  </a:ext>
                </a:extLst>
              </a:tr>
              <a:tr h="7109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42900" algn="l"/>
                          <a:tab pos="685800" algn="l"/>
                          <a:tab pos="914400" algn="l"/>
                          <a:tab pos="1143000" algn="l"/>
                          <a:tab pos="1943100" algn="l"/>
                          <a:tab pos="2343150" algn="l"/>
                          <a:tab pos="2800350" algn="l"/>
                          <a:tab pos="3200400" algn="l"/>
                          <a:tab pos="3657600" algn="l"/>
                          <a:tab pos="457200" algn="l"/>
                        </a:tabLst>
                      </a:pPr>
                      <a:r>
                        <a:rPr lang="en-US" sz="1800" b="1" kern="100" spc="-2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Uncooked Smoked Sausages</a:t>
                      </a:r>
                      <a:endParaRPr lang="en-US" sz="1800" kern="100" spc="-2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48" marR="4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42900" algn="l"/>
                          <a:tab pos="685800" algn="l"/>
                          <a:tab pos="914400" algn="l"/>
                          <a:tab pos="1143000" algn="l"/>
                          <a:tab pos="1943100" algn="l"/>
                          <a:tab pos="2343150" algn="l"/>
                          <a:tab pos="2800350" algn="l"/>
                          <a:tab pos="3200400" algn="l"/>
                          <a:tab pos="3657600" algn="l"/>
                          <a:tab pos="457200" algn="l"/>
                        </a:tabLst>
                      </a:pPr>
                      <a:r>
                        <a:rPr lang="en-US" sz="1800" kern="100" spc="-2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Have all the characteristics of fresh sausage except they are cold smoked to give the product a different flavor and color; must be cooked before eating</a:t>
                      </a:r>
                      <a:endParaRPr lang="en-US" sz="1800" kern="100" spc="-2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48" marR="4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42900" algn="l"/>
                          <a:tab pos="685800" algn="l"/>
                          <a:tab pos="914400" algn="l"/>
                          <a:tab pos="1143000" algn="l"/>
                          <a:tab pos="1943100" algn="l"/>
                          <a:tab pos="2343150" algn="l"/>
                          <a:tab pos="2800350" algn="l"/>
                          <a:tab pos="3200400" algn="l"/>
                          <a:tab pos="3657600" algn="l"/>
                          <a:tab pos="457200" algn="l"/>
                        </a:tabLst>
                      </a:pPr>
                      <a:r>
                        <a:rPr lang="en-US" sz="1800" kern="100" spc="-2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Chorizo Andouille</a:t>
                      </a:r>
                      <a:endParaRPr lang="en-US" sz="1800" kern="100" spc="-2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48" marR="4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948513"/>
                  </a:ext>
                </a:extLst>
              </a:tr>
              <a:tr h="473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42900" algn="l"/>
                          <a:tab pos="685800" algn="l"/>
                          <a:tab pos="914400" algn="l"/>
                          <a:tab pos="1143000" algn="l"/>
                          <a:tab pos="1943100" algn="l"/>
                          <a:tab pos="2343150" algn="l"/>
                          <a:tab pos="2800350" algn="l"/>
                          <a:tab pos="3200400" algn="l"/>
                          <a:tab pos="3657600" algn="l"/>
                          <a:tab pos="457200" algn="l"/>
                        </a:tabLst>
                      </a:pPr>
                      <a:r>
                        <a:rPr lang="en-US" sz="1800" b="1" kern="100" spc="-2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Cooked Sausages</a:t>
                      </a:r>
                      <a:endParaRPr lang="en-US" sz="1800" kern="100" spc="-2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48" marR="4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42900" algn="l"/>
                          <a:tab pos="685800" algn="l"/>
                          <a:tab pos="914400" algn="l"/>
                          <a:tab pos="1143000" algn="l"/>
                          <a:tab pos="1943100" algn="l"/>
                          <a:tab pos="2343150" algn="l"/>
                          <a:tab pos="2800350" algn="l"/>
                          <a:tab pos="3200400" algn="l"/>
                          <a:tab pos="3657600" algn="l"/>
                          <a:tab pos="457200" algn="l"/>
                        </a:tabLst>
                      </a:pPr>
                      <a:r>
                        <a:rPr lang="en-US" sz="1800" kern="100" spc="-2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Unsmoked and are fully cooked, usually by poaching, and are ready to serve</a:t>
                      </a:r>
                      <a:endParaRPr lang="en-US" sz="1800" kern="100" spc="-2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48" marR="4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42900" algn="l"/>
                          <a:tab pos="685800" algn="l"/>
                          <a:tab pos="914400" algn="l"/>
                          <a:tab pos="1143000" algn="l"/>
                          <a:tab pos="1943100" algn="l"/>
                          <a:tab pos="2343150" algn="l"/>
                          <a:tab pos="2800350" algn="l"/>
                          <a:tab pos="3200400" algn="l"/>
                          <a:tab pos="3657600" algn="l"/>
                          <a:tab pos="457200" algn="l"/>
                        </a:tabLst>
                      </a:pPr>
                      <a:r>
                        <a:rPr lang="en-US" sz="1800" kern="100" spc="-2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Liverwurst Bratwurst</a:t>
                      </a:r>
                      <a:endParaRPr lang="en-US" sz="1800" kern="100" spc="-2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48" marR="4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286516"/>
                  </a:ext>
                </a:extLst>
              </a:tr>
              <a:tr h="473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42900" algn="l"/>
                          <a:tab pos="685800" algn="l"/>
                          <a:tab pos="914400" algn="l"/>
                          <a:tab pos="1143000" algn="l"/>
                          <a:tab pos="1943100" algn="l"/>
                          <a:tab pos="2343150" algn="l"/>
                          <a:tab pos="2800350" algn="l"/>
                          <a:tab pos="3200400" algn="l"/>
                          <a:tab pos="3657600" algn="l"/>
                          <a:tab pos="457200" algn="l"/>
                        </a:tabLst>
                      </a:pPr>
                      <a:r>
                        <a:rPr lang="en-US" sz="1800" b="1" kern="100" spc="-2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Cooked, Smoked Sausages</a:t>
                      </a:r>
                      <a:endParaRPr lang="en-US" sz="1800" kern="100" spc="-2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48" marR="4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42900" algn="l"/>
                          <a:tab pos="685800" algn="l"/>
                          <a:tab pos="914400" algn="l"/>
                          <a:tab pos="1143000" algn="l"/>
                          <a:tab pos="1943100" algn="l"/>
                          <a:tab pos="2343150" algn="l"/>
                          <a:tab pos="2800350" algn="l"/>
                          <a:tab pos="3200400" algn="l"/>
                          <a:tab pos="3657600" algn="l"/>
                          <a:tab pos="457200" algn="l"/>
                        </a:tabLst>
                      </a:pPr>
                      <a:r>
                        <a:rPr lang="en-US" sz="1800" kern="100" spc="-2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Cured, smoked and fully cooked, often emulsified types</a:t>
                      </a:r>
                      <a:endParaRPr lang="en-US" sz="1800" kern="100" spc="-2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48" marR="4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42900" algn="l"/>
                          <a:tab pos="685800" algn="l"/>
                          <a:tab pos="914400" algn="l"/>
                          <a:tab pos="1143000" algn="l"/>
                          <a:tab pos="1943100" algn="l"/>
                          <a:tab pos="2343150" algn="l"/>
                          <a:tab pos="2800350" algn="l"/>
                          <a:tab pos="3200400" algn="l"/>
                          <a:tab pos="3657600" algn="l"/>
                          <a:tab pos="457200" algn="l"/>
                        </a:tabLst>
                      </a:pPr>
                      <a:r>
                        <a:rPr lang="en-US" sz="1800" kern="100" spc="-2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Frankfurters Knockwurst</a:t>
                      </a:r>
                      <a:endParaRPr lang="en-US" sz="1800" kern="100" spc="-2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48" marR="4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221497"/>
                  </a:ext>
                </a:extLst>
              </a:tr>
              <a:tr h="9355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42900" algn="l"/>
                          <a:tab pos="685800" algn="l"/>
                          <a:tab pos="914400" algn="l"/>
                          <a:tab pos="1143000" algn="l"/>
                          <a:tab pos="1943100" algn="l"/>
                          <a:tab pos="2343150" algn="l"/>
                          <a:tab pos="2800350" algn="l"/>
                          <a:tab pos="3200400" algn="l"/>
                          <a:tab pos="3657600" algn="l"/>
                          <a:tab pos="457200" algn="l"/>
                        </a:tabLst>
                      </a:pPr>
                      <a:r>
                        <a:rPr lang="en-US" sz="1800" b="1" kern="100" spc="-2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Dry and Semi-dry Sausages</a:t>
                      </a:r>
                      <a:endParaRPr lang="en-US" sz="1800" kern="100" spc="-2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48" marR="4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42900" algn="l"/>
                          <a:tab pos="685800" algn="l"/>
                          <a:tab pos="914400" algn="l"/>
                          <a:tab pos="1143000" algn="l"/>
                          <a:tab pos="1943100" algn="l"/>
                          <a:tab pos="2343150" algn="l"/>
                          <a:tab pos="2800350" algn="l"/>
                          <a:tab pos="3200400" algn="l"/>
                          <a:tab pos="3657600" algn="l"/>
                          <a:tab pos="457200" algn="l"/>
                        </a:tabLst>
                      </a:pPr>
                      <a:r>
                        <a:rPr lang="en-US" sz="1800" kern="100" spc="-2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Produced by fermentation due to either “Chance inoculation”, “</a:t>
                      </a:r>
                      <a:r>
                        <a:rPr lang="en-US" sz="1800" kern="100" spc="-2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backslopping</a:t>
                      </a:r>
                      <a:r>
                        <a:rPr lang="en-US" sz="1800" kern="100" spc="-2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” (natural), or an addition of a lactic acid producing culture</a:t>
                      </a:r>
                      <a:endParaRPr lang="en-US" sz="1800" kern="100" spc="-2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48" marR="4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42900" algn="l"/>
                          <a:tab pos="685800" algn="l"/>
                          <a:tab pos="914400" algn="l"/>
                          <a:tab pos="1143000" algn="l"/>
                          <a:tab pos="1943100" algn="l"/>
                          <a:tab pos="2343150" algn="l"/>
                          <a:tab pos="2800350" algn="l"/>
                          <a:tab pos="3200400" algn="l"/>
                          <a:tab pos="3657600" algn="l"/>
                          <a:tab pos="457200" algn="l"/>
                        </a:tabLst>
                      </a:pPr>
                      <a:r>
                        <a:rPr lang="en-US" sz="1800" kern="100" spc="-2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Salami Pepperoni</a:t>
                      </a:r>
                      <a:endParaRPr lang="en-US" sz="1800" kern="100" spc="-2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48" marR="4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451357"/>
                  </a:ext>
                </a:extLst>
              </a:tr>
              <a:tr h="7109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42900" algn="l"/>
                          <a:tab pos="685800" algn="l"/>
                          <a:tab pos="914400" algn="l"/>
                          <a:tab pos="1143000" algn="l"/>
                          <a:tab pos="1943100" algn="l"/>
                          <a:tab pos="2343150" algn="l"/>
                          <a:tab pos="2800350" algn="l"/>
                          <a:tab pos="3200400" algn="l"/>
                          <a:tab pos="3657600" algn="l"/>
                          <a:tab pos="457200" algn="l"/>
                        </a:tabLst>
                      </a:pPr>
                      <a:r>
                        <a:rPr lang="en-US" sz="1800" b="1" kern="100" spc="-2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Cooked Meat Specialties</a:t>
                      </a:r>
                      <a:endParaRPr lang="en-US" sz="1800" kern="100" spc="-2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48" marR="4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42900" algn="l"/>
                          <a:tab pos="685800" algn="l"/>
                          <a:tab pos="914400" algn="l"/>
                          <a:tab pos="1143000" algn="l"/>
                          <a:tab pos="1943100" algn="l"/>
                          <a:tab pos="2343150" algn="l"/>
                          <a:tab pos="2800350" algn="l"/>
                          <a:tab pos="3200400" algn="l"/>
                          <a:tab pos="3657600" algn="l"/>
                        </a:tabLst>
                      </a:pPr>
                      <a:r>
                        <a:rPr lang="en-US" sz="1800" kern="100" spc="-2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Luncheon meats, loaves, and jellied products. Items made in different shapes and forms, using various methods, also fully cooked</a:t>
                      </a:r>
                      <a:endParaRPr lang="en-US" sz="1800" kern="100" spc="-2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48" marR="4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42900" algn="l"/>
                          <a:tab pos="685800" algn="l"/>
                          <a:tab pos="914400" algn="l"/>
                          <a:tab pos="1143000" algn="l"/>
                          <a:tab pos="1943100" algn="l"/>
                          <a:tab pos="2343150" algn="l"/>
                          <a:tab pos="2800350" algn="l"/>
                          <a:tab pos="3200400" algn="l"/>
                          <a:tab pos="3657600" algn="l"/>
                          <a:tab pos="457200" algn="l"/>
                        </a:tabLst>
                      </a:pPr>
                      <a:r>
                        <a:rPr lang="en-US" sz="1800" kern="100" spc="-2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Leberkäse</a:t>
                      </a:r>
                      <a:r>
                        <a:rPr lang="en-US" sz="1800" kern="100" spc="-2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Pâtés Terrines</a:t>
                      </a:r>
                      <a:endParaRPr lang="en-US" sz="1800" kern="100" spc="-2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48" marR="443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713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013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3A928B-6DD4-96E6-9EC2-AC79D70ACC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21C5-C410-6945-A010-E2E2ABB1E04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99E321-2085-9316-F7B7-49B93B48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1" y="320041"/>
            <a:ext cx="7401477" cy="66103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Common Types of Sausage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D0B040-17AF-10F4-0C62-F8657A50776C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endParaRPr lang="en-US" dirty="0" err="1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EF18231-2D15-5620-3D23-9DECF801C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153857"/>
              </p:ext>
            </p:extLst>
          </p:nvPr>
        </p:nvGraphicFramePr>
        <p:xfrm>
          <a:off x="1071715" y="1235223"/>
          <a:ext cx="8819537" cy="4884355"/>
        </p:xfrm>
        <a:graphic>
          <a:graphicData uri="http://schemas.openxmlformats.org/drawingml/2006/table">
            <a:tbl>
              <a:tblPr firstRow="1" firstCol="1" bandRow="1"/>
              <a:tblGrid>
                <a:gridCol w="2099890">
                  <a:extLst>
                    <a:ext uri="{9D8B030D-6E8A-4147-A177-3AD203B41FA5}">
                      <a16:colId xmlns:a16="http://schemas.microsoft.com/office/drawing/2014/main" val="1326472690"/>
                    </a:ext>
                  </a:extLst>
                </a:gridCol>
                <a:gridCol w="6719647">
                  <a:extLst>
                    <a:ext uri="{9D8B030D-6E8A-4147-A177-3AD203B41FA5}">
                      <a16:colId xmlns:a16="http://schemas.microsoft.com/office/drawing/2014/main" val="2892211044"/>
                    </a:ext>
                  </a:extLst>
                </a:gridCol>
              </a:tblGrid>
              <a:tr h="321208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Sausage</a:t>
                      </a:r>
                      <a:endParaRPr lang="en-US" sz="18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79" marR="61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18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79" marR="61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274377"/>
                  </a:ext>
                </a:extLst>
              </a:tr>
              <a:tr h="56128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Andouille</a:t>
                      </a:r>
                      <a:endParaRPr lang="en-US" sz="18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79" marR="61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Pork, spicy, cured, semi-dry, medium texture (smoked, uncooked) (Sheep Casing)</a:t>
                      </a:r>
                      <a:endParaRPr lang="en-US" sz="1800" b="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79" marR="61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27655"/>
                  </a:ext>
                </a:extLst>
              </a:tr>
              <a:tr h="624728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Blood Sausage</a:t>
                      </a:r>
                      <a:endParaRPr lang="en-US" sz="1800" b="1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79" marR="61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Blood, spices, diced cooked pork jowls and finely ground (Cooked) meat (All Casings)</a:t>
                      </a:r>
                      <a:endParaRPr lang="en-US" sz="1800" b="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79" marR="61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66410"/>
                  </a:ext>
                </a:extLst>
              </a:tr>
              <a:tr h="621398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Bockwurst</a:t>
                      </a:r>
                      <a:endParaRPr lang="en-US" sz="1800" b="1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79" marR="61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Veal and pork, milk, chives, and chopped parsley, fine texture (fresh, cooked) (Sheep Casing)</a:t>
                      </a:r>
                      <a:endParaRPr lang="en-US" sz="1800" b="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79" marR="61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555384"/>
                  </a:ext>
                </a:extLst>
              </a:tr>
              <a:tr h="643483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Bologna</a:t>
                      </a:r>
                      <a:endParaRPr lang="en-US" sz="1800" b="1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79" marR="61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Cured beef and pork, finely ground with spices</a:t>
                      </a:r>
                      <a:br>
                        <a:rPr lang="en-US" sz="180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(cooked, smoked) (Beef Bologna) (Beef Middle or Beef Bung)</a:t>
                      </a:r>
                      <a:endParaRPr lang="en-US" sz="1800" b="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79" marR="61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444268"/>
                  </a:ext>
                </a:extLst>
              </a:tr>
              <a:tr h="837628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Bratwurst</a:t>
                      </a:r>
                      <a:endParaRPr lang="en-US" sz="1800" b="1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79" marR="61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Pork or pork and veal, seasoned, fine emulsified or fresh cooked, or medium-grind textures, cured, smoked (Smoked Bratwurst, Cooked Sausage) (Hog Casings)– German (Sheep Casing)- Swiss</a:t>
                      </a:r>
                      <a:endParaRPr lang="en-US" sz="1800" b="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79" marR="61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25411"/>
                  </a:ext>
                </a:extLst>
              </a:tr>
              <a:tr h="583215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Braunschweiger</a:t>
                      </a:r>
                      <a:endParaRPr lang="en-US" sz="18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79" marR="61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Liver, meat, smoked meats, fine grind (cooked) (Beef Middle to Beef Bung)</a:t>
                      </a:r>
                      <a:endParaRPr lang="en-US" sz="1800" b="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79" marR="61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53452"/>
                  </a:ext>
                </a:extLst>
              </a:tr>
              <a:tr h="691408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Breakfast</a:t>
                      </a:r>
                      <a:endParaRPr lang="en-US" sz="18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79" marR="61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80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Pork, seasoned, fine to medium grind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(fresh) Links or patties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(seasoning variations)</a:t>
                      </a: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(Sheep Casing)</a:t>
                      </a:r>
                      <a:endParaRPr lang="en-US" sz="1800" b="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679" marR="616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482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815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3A928B-6DD4-96E6-9EC2-AC79D70ACC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21C5-C410-6945-A010-E2E2ABB1E04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99E321-2085-9316-F7B7-49B93B48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1" y="320041"/>
            <a:ext cx="7401477" cy="66103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Common Types of Sausage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D0B040-17AF-10F4-0C62-F8657A50776C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endParaRPr lang="en-US" dirty="0" err="1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71031B-584E-CA8F-58B4-AA5D66C06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550857"/>
              </p:ext>
            </p:extLst>
          </p:nvPr>
        </p:nvGraphicFramePr>
        <p:xfrm>
          <a:off x="865239" y="1240606"/>
          <a:ext cx="9065342" cy="4996546"/>
        </p:xfrm>
        <a:graphic>
          <a:graphicData uri="http://schemas.openxmlformats.org/drawingml/2006/table">
            <a:tbl>
              <a:tblPr firstRow="1" firstCol="1" bandRow="1"/>
              <a:tblGrid>
                <a:gridCol w="2320413">
                  <a:extLst>
                    <a:ext uri="{9D8B030D-6E8A-4147-A177-3AD203B41FA5}">
                      <a16:colId xmlns:a16="http://schemas.microsoft.com/office/drawing/2014/main" val="1804349814"/>
                    </a:ext>
                  </a:extLst>
                </a:gridCol>
                <a:gridCol w="6744929">
                  <a:extLst>
                    <a:ext uri="{9D8B030D-6E8A-4147-A177-3AD203B41FA5}">
                      <a16:colId xmlns:a16="http://schemas.microsoft.com/office/drawing/2014/main" val="1282147276"/>
                    </a:ext>
                  </a:extLst>
                </a:gridCol>
              </a:tblGrid>
              <a:tr h="57566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Cervelat</a:t>
                      </a:r>
                      <a:endParaRPr lang="en-US" sz="1800" b="1" kern="1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9" marR="53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0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Pork, beef and pork, medium to coarse grind, mildly seasoned, (semi-dry) cured, smoked (Beef or Hog Middle)</a:t>
                      </a:r>
                      <a:endParaRPr lang="en-US" sz="1800" b="0" kern="1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9" marR="53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331200"/>
                  </a:ext>
                </a:extLst>
              </a:tr>
              <a:tr h="57566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Chipolatas</a:t>
                      </a:r>
                      <a:endParaRPr lang="en-US" sz="1800" b="1" kern="1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9" marR="53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0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Pork or pork and veal, mildly seasoned, very fine emulsion (cooked) mousse-like texture (Sheep casing)</a:t>
                      </a:r>
                      <a:endParaRPr lang="en-US" sz="1800" b="0" kern="1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9" marR="53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300927"/>
                  </a:ext>
                </a:extLst>
              </a:tr>
              <a:tr h="57566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Chorizo</a:t>
                      </a:r>
                      <a:endParaRPr lang="en-US" sz="1800" b="1" kern="1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9" marR="53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0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Pork, coarse texture, highly spiced, cured, smoked (smoked uncooked) (Hog Casing)</a:t>
                      </a:r>
                      <a:endParaRPr lang="en-US" sz="1800" b="0" kern="1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9" marR="53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236382"/>
                  </a:ext>
                </a:extLst>
              </a:tr>
              <a:tr h="57566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1" kern="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Frankfurters</a:t>
                      </a:r>
                      <a:endParaRPr lang="en-US" sz="1800" b="1" kern="10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9" marR="53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0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Beef and pork or all beef, seasoned, cured, smoked, cooked, (cooked, smoked) fine emulsified texture (Sheep Casing)</a:t>
                      </a:r>
                      <a:endParaRPr lang="en-US" sz="1800" b="0" kern="1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9" marR="53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8761"/>
                  </a:ext>
                </a:extLst>
              </a:tr>
              <a:tr h="71958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1" kern="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French Garlic</a:t>
                      </a:r>
                      <a:endParaRPr lang="en-US" sz="1800" b="1" kern="10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9" marR="53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0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Cured  pork , finely diced fat, spices and predominant garlic (cooked, smoked) flavor, cooked, smoked (Beef Middle)</a:t>
                      </a:r>
                      <a:endParaRPr lang="en-US" sz="1800" b="0" kern="1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9" marR="53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559181"/>
                  </a:ext>
                </a:extLst>
              </a:tr>
              <a:tr h="43175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Head Cheese, Souse</a:t>
                      </a:r>
                      <a:endParaRPr lang="en-US" sz="1800" b="1" kern="1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9" marR="53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0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Cured, cooked, diced pork head meat in concentrated jellied (cooked meat specialty) stock, flavored with vinegar, garnished with pickles, pimentos, parsley</a:t>
                      </a:r>
                      <a:endParaRPr lang="en-US" sz="1800" b="0" kern="1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9" marR="53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808447"/>
                  </a:ext>
                </a:extLst>
              </a:tr>
              <a:tr h="57566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1" kern="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Italian</a:t>
                      </a:r>
                      <a:endParaRPr lang="en-US" sz="1800" b="1" kern="10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9" marR="53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0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Pork, coarse grind, seasoned (fresh) Hot--highly seasoned, Sweet--mildly seasoned (Hog Casing)</a:t>
                      </a:r>
                      <a:endParaRPr lang="en-US" sz="1800" b="0" kern="1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9" marR="53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249349"/>
                  </a:ext>
                </a:extLst>
              </a:tr>
              <a:tr h="575667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Kielbasa</a:t>
                      </a:r>
                      <a:endParaRPr lang="en-US" sz="1800" b="1" kern="1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9" marR="53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0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Pork or pork and beef, fine emulsified and medium texture (uncooked, cured) (cooked, smoked) (Beef Round)</a:t>
                      </a:r>
                      <a:endParaRPr lang="en-US" sz="1800" b="0" kern="1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69" marR="539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6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124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3A928B-6DD4-96E6-9EC2-AC79D70ACC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9E21C5-C410-6945-A010-E2E2ABB1E04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99E321-2085-9316-F7B7-49B93B48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1" y="320041"/>
            <a:ext cx="7401477" cy="66103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Common Types of Sausage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D0B040-17AF-10F4-0C62-F8657A50776C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endParaRPr lang="en-US" dirty="0" err="1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EDC90A4-310A-1772-B69F-D56E58EB2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419823"/>
              </p:ext>
            </p:extLst>
          </p:nvPr>
        </p:nvGraphicFramePr>
        <p:xfrm>
          <a:off x="835741" y="1211109"/>
          <a:ext cx="9478297" cy="4897202"/>
        </p:xfrm>
        <a:graphic>
          <a:graphicData uri="http://schemas.openxmlformats.org/drawingml/2006/table">
            <a:tbl>
              <a:tblPr firstRow="1" firstCol="1" bandRow="1"/>
              <a:tblGrid>
                <a:gridCol w="1730478">
                  <a:extLst>
                    <a:ext uri="{9D8B030D-6E8A-4147-A177-3AD203B41FA5}">
                      <a16:colId xmlns:a16="http://schemas.microsoft.com/office/drawing/2014/main" val="493252769"/>
                    </a:ext>
                  </a:extLst>
                </a:gridCol>
                <a:gridCol w="7747819">
                  <a:extLst>
                    <a:ext uri="{9D8B030D-6E8A-4147-A177-3AD203B41FA5}">
                      <a16:colId xmlns:a16="http://schemas.microsoft.com/office/drawing/2014/main" val="819480684"/>
                    </a:ext>
                  </a:extLst>
                </a:gridCol>
              </a:tblGrid>
              <a:tr h="614045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1" kern="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Knackwurst</a:t>
                      </a:r>
                      <a:endParaRPr lang="en-US" sz="1800" b="1" kern="10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67" marR="5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0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Beef and pork or all beef, seasoned, cured, smoked, cooked, (cooked, smoked) fine emulsified texture (Hog Casing)</a:t>
                      </a:r>
                      <a:endParaRPr lang="en-US" sz="1800" b="0" kern="1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67" marR="5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678799"/>
                  </a:ext>
                </a:extLst>
              </a:tr>
              <a:tr h="377272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Landjäger</a:t>
                      </a:r>
                      <a:endParaRPr lang="en-US" sz="1800" b="1" kern="1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67" marR="5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0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Pork and beef, medium texture, cured, dried, flattened (Hog Casing)</a:t>
                      </a:r>
                      <a:endParaRPr lang="en-US" sz="1800" b="0" kern="1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67" marR="5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18834"/>
                  </a:ext>
                </a:extLst>
              </a:tr>
              <a:tr h="46053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1" kern="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Leberkäse</a:t>
                      </a:r>
                      <a:endParaRPr lang="en-US" sz="1800" b="1" kern="10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67" marR="5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0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Bologna mix, beef and pork or sometimes with veal, baked in a loaf pan; Bavarian Loaf</a:t>
                      </a:r>
                      <a:endParaRPr lang="en-US" sz="1800" b="0" kern="1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67" marR="5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306729"/>
                  </a:ext>
                </a:extLst>
              </a:tr>
              <a:tr h="46053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1" kern="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Liverwurst</a:t>
                      </a:r>
                      <a:endParaRPr lang="en-US" sz="1800" b="1" kern="10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67" marR="5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0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Liver, meat, smoked meats, fine grind (cooked) Swiss </a:t>
                      </a:r>
                      <a:r>
                        <a:rPr lang="en-US" sz="1800" b="0" kern="100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Hildsheimer</a:t>
                      </a:r>
                      <a:r>
                        <a:rPr lang="en-US" sz="1800" b="0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(Beef Middle to Beef Bung)</a:t>
                      </a:r>
                      <a:endParaRPr lang="en-US" sz="1800" b="0" kern="1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67" marR="5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652072"/>
                  </a:ext>
                </a:extLst>
              </a:tr>
              <a:tr h="46053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Mortadella</a:t>
                      </a:r>
                      <a:endParaRPr lang="en-US" sz="1800" b="1" kern="1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67" marR="5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0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Pork, fine emulsified with garnish such as diced fat and pistachios (cooked) (Beef Middle or Bung Cap)</a:t>
                      </a:r>
                      <a:endParaRPr lang="en-US" sz="1800" b="0" kern="1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67" marR="5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165231"/>
                  </a:ext>
                </a:extLst>
              </a:tr>
              <a:tr h="614045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1" kern="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Salami</a:t>
                      </a:r>
                      <a:endParaRPr lang="en-US" sz="1800" b="1" kern="10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67" marR="5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0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Pork or pork and beef, cured, highly seasoned with dry-fermented flavor, air dried, medium texture (Beef Bung Cap, Artificial Casing, Beef Middle)</a:t>
                      </a:r>
                      <a:endParaRPr lang="en-US" sz="1800" b="0" kern="1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67" marR="5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487853"/>
                  </a:ext>
                </a:extLst>
              </a:tr>
              <a:tr h="46053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Scrapple</a:t>
                      </a:r>
                      <a:endParaRPr lang="en-US" sz="1800" b="1" kern="1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67" marR="5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0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Ground cooked pork, cornmeal, made into loaves or bricks (</a:t>
                      </a:r>
                      <a:r>
                        <a:rPr lang="en-US" sz="1800" b="0" kern="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cooked meat, </a:t>
                      </a:r>
                      <a:r>
                        <a:rPr lang="en-US" sz="1800" b="0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made in loaf pan) (specialty)</a:t>
                      </a:r>
                      <a:endParaRPr lang="en-US" sz="1800" b="0" kern="1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67" marR="5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184722"/>
                  </a:ext>
                </a:extLst>
              </a:tr>
              <a:tr h="46053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1" kern="10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Tuscan</a:t>
                      </a:r>
                      <a:endParaRPr lang="en-US" sz="1800" b="1" kern="10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67" marR="5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0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Pork coarse grind, seasoned with cheese and tomatoes (fresh or cooked) (Hog Casing)</a:t>
                      </a:r>
                      <a:endParaRPr lang="en-US" sz="1800" b="0" kern="1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67" marR="5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560011"/>
                  </a:ext>
                </a:extLst>
              </a:tr>
              <a:tr h="460534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1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Weisswurst</a:t>
                      </a:r>
                      <a:endParaRPr lang="en-US" sz="1800" b="1" kern="1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67" marR="5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51000" algn="l"/>
                        </a:tabLst>
                      </a:pPr>
                      <a:r>
                        <a:rPr lang="en-US" sz="1800" b="0" kern="100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Pork and veal, mildly seasoned, fine emulsified texture (cooked) White sausage (Sheep of Hog Casings)</a:t>
                      </a:r>
                      <a:endParaRPr lang="en-US" sz="1800" b="0" kern="100" dirty="0">
                        <a:effectLst/>
                        <a:latin typeface="Palatin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567" marR="575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264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9267257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Theme">
  <a:themeElements>
    <a:clrScheme name="CIA 2022 v2">
      <a:dk1>
        <a:srgbClr val="000000"/>
      </a:dk1>
      <a:lt1>
        <a:srgbClr val="FFFFFF"/>
      </a:lt1>
      <a:dk2>
        <a:srgbClr val="5C666F"/>
      </a:dk2>
      <a:lt2>
        <a:srgbClr val="E7E6E6"/>
      </a:lt2>
      <a:accent1>
        <a:srgbClr val="FF8A05"/>
      </a:accent1>
      <a:accent2>
        <a:srgbClr val="026647"/>
      </a:accent2>
      <a:accent3>
        <a:srgbClr val="A1A9A9"/>
      </a:accent3>
      <a:accent4>
        <a:srgbClr val="D7272E"/>
      </a:accent4>
      <a:accent5>
        <a:srgbClr val="DBC555"/>
      </a:accent5>
      <a:accent6>
        <a:srgbClr val="77BC20"/>
      </a:accent6>
      <a:hlink>
        <a:srgbClr val="FF8A05"/>
      </a:hlink>
      <a:folHlink>
        <a:srgbClr val="D27306"/>
      </a:folHlink>
    </a:clrScheme>
    <a:fontScheme name="Test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IA Powerpoint Template v 05.2022.pptx" id="{150FC196-0EC8-4137-B96D-E74D8D9EF6F9}" vid="{0CC5D5CA-3ABC-4193-BE48-8D0AE701FE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A53E1BAAB0884A90E34012153E6AEB" ma:contentTypeVersion="16" ma:contentTypeDescription="Create a new document." ma:contentTypeScope="" ma:versionID="91e514ede96161e8c70c62eef29b9d31">
  <xsd:schema xmlns:xsd="http://www.w3.org/2001/XMLSchema" xmlns:xs="http://www.w3.org/2001/XMLSchema" xmlns:p="http://schemas.microsoft.com/office/2006/metadata/properties" xmlns:ns1="http://schemas.microsoft.com/sharepoint/v3" xmlns:ns3="280c69e8-4301-4b46-9b6e-122a4e44507e" xmlns:ns4="f077c69e-4594-4344-a1bc-35e4bf22757a" targetNamespace="http://schemas.microsoft.com/office/2006/metadata/properties" ma:root="true" ma:fieldsID="ab247c536e7cf4f58b17debd2a77bbda" ns1:_="" ns3:_="" ns4:_="">
    <xsd:import namespace="http://schemas.microsoft.com/sharepoint/v3"/>
    <xsd:import namespace="280c69e8-4301-4b46-9b6e-122a4e44507e"/>
    <xsd:import namespace="f077c69e-4594-4344-a1bc-35e4bf22757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3:MediaServiceDateTaken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0c69e8-4301-4b46-9b6e-122a4e4450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77c69e-4594-4344-a1bc-35e4bf22757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BA7E23-BA94-4914-A032-6548780C683B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f077c69e-4594-4344-a1bc-35e4bf22757a"/>
    <ds:schemaRef ds:uri="280c69e8-4301-4b46-9b6e-122a4e44507e"/>
    <ds:schemaRef ds:uri="http://purl.org/dc/dcmitype/"/>
    <ds:schemaRef ds:uri="http://purl.org/dc/elements/1.1/"/>
    <ds:schemaRef ds:uri="http://schemas.microsoft.com/sharepoint/v3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C3C93CB-47D1-4DB8-BD08-0E9E6A642B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80c69e8-4301-4b46-9b6e-122a4e44507e"/>
    <ds:schemaRef ds:uri="f077c69e-4594-4344-a1bc-35e4bf2275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708ACD-343C-417E-B30A-8E6DE1699C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CIA Powerpoint Template v 05.2022</Template>
  <TotalTime>655</TotalTime>
  <Words>1184</Words>
  <Application>Microsoft Office PowerPoint</Application>
  <PresentationFormat>Widescreen</PresentationFormat>
  <Paragraphs>186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Palatino</vt:lpstr>
      <vt:lpstr>Segoe UI</vt:lpstr>
      <vt:lpstr>Wingdings</vt:lpstr>
      <vt:lpstr>6_Office Theme</vt:lpstr>
      <vt:lpstr>Garde Manger</vt:lpstr>
      <vt:lpstr>Learning Objectives</vt:lpstr>
      <vt:lpstr>Key Terms</vt:lpstr>
      <vt:lpstr>Charcuterie</vt:lpstr>
      <vt:lpstr>History of Charcuterie</vt:lpstr>
      <vt:lpstr>USDA Sausage Classifications</vt:lpstr>
      <vt:lpstr>Common Types of Sausage</vt:lpstr>
      <vt:lpstr>Common Types of Sausage</vt:lpstr>
      <vt:lpstr>Common Types of Sausage</vt:lpstr>
      <vt:lpstr>Common Types of Prepared Meats</vt:lpstr>
      <vt:lpstr>Platters: Presentation and Layout </vt:lpstr>
      <vt:lpstr>Platters  </vt:lpstr>
      <vt:lpstr>Platters  </vt:lpstr>
      <vt:lpstr>Platters  </vt:lpstr>
      <vt:lpstr>Platters  </vt:lpstr>
      <vt:lpstr>Platters  </vt:lpstr>
      <vt:lpstr>Cold Canapés </vt:lpstr>
      <vt:lpstr>Cold Canapés </vt:lpstr>
      <vt:lpstr>Hot Canapés </vt:lpstr>
      <vt:lpstr>Hot Canapés 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Kamen</dc:creator>
  <cp:keywords/>
  <cp:lastModifiedBy>Peter Benson</cp:lastModifiedBy>
  <cp:revision>3</cp:revision>
  <cp:lastPrinted>2021-10-06T17:25:45Z</cp:lastPrinted>
  <dcterms:created xsi:type="dcterms:W3CDTF">2022-08-05T20:45:10Z</dcterms:created>
  <dcterms:modified xsi:type="dcterms:W3CDTF">2024-01-18T14:46:05Z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0x0101009BA53E1BAAB0884A90E34012153E6AEB</vt:lpwstr>
  </property>
</Properties>
</file>