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4"/>
  </p:sldMasterIdLst>
  <p:notesMasterIdLst>
    <p:notesMasterId r:id="rId25"/>
  </p:notesMasterIdLst>
  <p:sldIdLst>
    <p:sldId id="312" r:id="rId5"/>
    <p:sldId id="259" r:id="rId6"/>
    <p:sldId id="261" r:id="rId7"/>
    <p:sldId id="316" r:id="rId8"/>
    <p:sldId id="297" r:id="rId9"/>
    <p:sldId id="278" r:id="rId10"/>
    <p:sldId id="295" r:id="rId11"/>
    <p:sldId id="291" r:id="rId12"/>
    <p:sldId id="283" r:id="rId13"/>
    <p:sldId id="300" r:id="rId14"/>
    <p:sldId id="311" r:id="rId15"/>
    <p:sldId id="320" r:id="rId16"/>
    <p:sldId id="322" r:id="rId17"/>
    <p:sldId id="310" r:id="rId18"/>
    <p:sldId id="305" r:id="rId19"/>
    <p:sldId id="325" r:id="rId20"/>
    <p:sldId id="306" r:id="rId21"/>
    <p:sldId id="307" r:id="rId22"/>
    <p:sldId id="308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Tietjen" initials="RT" lastIdx="2" clrIdx="0">
    <p:extLst>
      <p:ext uri="{19B8F6BF-5375-455C-9EA6-DF929625EA0E}">
        <p15:presenceInfo xmlns:p15="http://schemas.microsoft.com/office/powerpoint/2012/main" userId="S::rick@culinary.edu::5a9ebd5d-66c8-4d7e-a721-2ca5f0c96772" providerId="AD"/>
      </p:ext>
    </p:extLst>
  </p:cmAuthor>
  <p:cmAuthor id="2" name="Dan Vinh" initials="DV" lastIdx="1" clrIdx="1">
    <p:extLst>
      <p:ext uri="{19B8F6BF-5375-455C-9EA6-DF929625EA0E}">
        <p15:presenceInfo xmlns:p15="http://schemas.microsoft.com/office/powerpoint/2012/main" userId="S-1-5-21-4255537793-3335382983-2100791446-53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8"/>
    <a:srgbClr val="7F7F7F"/>
    <a:srgbClr val="FF8A04"/>
    <a:srgbClr val="E2CAAA"/>
    <a:srgbClr val="000000"/>
    <a:srgbClr val="F7563B"/>
    <a:srgbClr val="F52C0B"/>
    <a:srgbClr val="ED6113"/>
    <a:srgbClr val="FBD8BB"/>
    <a:srgbClr val="FEE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EA90-26A5-4608-BBB0-51C9D5820AC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17F2-2223-462D-8E46-0AC052FFD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D69EFD4-A29A-CE28-1AF8-A1FAC0C5D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9F5E9-99EA-4C6B-888F-3EA5FA811513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8051CC5C-DE99-7DDB-C523-94A3A341F2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7DE078-315F-48E3-A754-B9B56065F937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B05902A3-DC64-1DA5-1CFF-423D2136F8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C961456A-D848-052F-ABA5-C069B8E7A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5" y="4559300"/>
            <a:ext cx="58483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493D9C4-3B35-5A79-D7CE-41F518E7A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638390-CBD8-46B3-875D-B4FB713D1E58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7AABC92B-65AA-A700-9AC1-0F5B7C34D7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EACC5-40C9-4242-B70C-2E1DD8B74724}" type="slidenum">
              <a:rPr lang="en-US" altLang="en-US" sz="130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CCA8635F-6E63-B602-7649-FFF45B839F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F550ECA-E5B0-6D99-C5E1-1176FD354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5" y="4559300"/>
            <a:ext cx="58483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EDBA9DB-A22F-362E-CD9B-D17B18D0F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E35C1-573E-466D-828E-312450018654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420B1502-0DA0-707E-7DF5-CDB29666CF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07A5B7-B458-4B72-8C83-858A3ED6BFBE}" type="slidenum">
              <a:rPr lang="en-US" altLang="en-US" sz="130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DD67F69-E537-5D97-CA22-99D0F61CCD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DA2E9DAA-4088-4617-8865-F00BE82D8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Sometimes broiling is used interchangeably with oven baking, but not broiling in the strictest sense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D7DE15F-0261-8A88-CE04-9643BC844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AF158-10AD-4DC8-AF93-7BBED4D2CE1E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F5957811-7DFA-538B-FB0C-E2A6F48227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F890EE-C292-4804-B85C-D3D36BB2D36E}" type="slidenum">
              <a:rPr lang="en-US" altLang="en-US" sz="130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B85D25FE-D18E-7C34-678C-D01B716F79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CC6F6224-01D1-AEA3-776E-1B8EDEDBC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41300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Place the steak on grids of preheated broiler or grill.</a:t>
            </a:r>
          </a:p>
          <a:p>
            <a:pPr marL="241300" indent="-241300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Cook until grill marks are well defined.</a:t>
            </a:r>
          </a:p>
          <a:p>
            <a:pPr marL="241300" indent="-241300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Turn steaks at a 45° angle.</a:t>
            </a:r>
          </a:p>
          <a:p>
            <a:pPr marL="241300" indent="-241300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Cook until grill marks are well defined.</a:t>
            </a:r>
          </a:p>
          <a:p>
            <a:pPr marL="241300" indent="-241300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Turn steaks over</a:t>
            </a:r>
          </a:p>
          <a:p>
            <a:pPr marL="241300" indent="-241300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Continue to cook to guest's specifications.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6B3B528-F98F-A84B-ABC0-52A32BF23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F78F6-667F-467D-8C1E-408CD4EE40AE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C8991D18-88E5-89D9-3DF9-B774301CD4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354AB9-3937-41F1-8686-6CC2F48CDB98}" type="slidenum">
              <a:rPr lang="en-US" altLang="en-US" sz="130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61B2328-6EB4-F0F2-53FE-2500FE43E7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79698B13-22D2-4AE9-FA22-99C191F9D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5" y="4559300"/>
            <a:ext cx="58483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C287C71-5892-96F7-8054-A7A17FEAC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B6AEE5-4016-4B36-8160-C67A5F5C6996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C6775B2A-22B7-EEEE-A960-0710B76BC5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46F306-4CED-44E1-B240-62FC6EBC0BA1}" type="slidenum">
              <a:rPr lang="en-US" altLang="en-US" sz="130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319CCCF9-6C08-A7A2-2747-CA82B02B9B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F71D7E1B-1F9B-02CA-3B9D-4ECBC6C1F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100">
                <a:latin typeface="Arial" panose="020B0604020202020204" pitchFamily="34" charset="0"/>
              </a:rPr>
              <a:t>Quality Characteristics of Cream &amp; Velouté</a:t>
            </a:r>
          </a:p>
          <a:p>
            <a:pPr eaLnBrk="1" hangingPunct="1">
              <a:buFontTx/>
              <a:buChar char="•"/>
            </a:pPr>
            <a:r>
              <a:rPr lang="en-US" altLang="en-US" sz="2500">
                <a:latin typeface="Arial" panose="020B0604020202020204" pitchFamily="34" charset="0"/>
              </a:rPr>
              <a:t>Very Smooth Mouthfeel</a:t>
            </a:r>
          </a:p>
          <a:p>
            <a:pPr eaLnBrk="1" hangingPunct="1">
              <a:buFontTx/>
              <a:buChar char="•"/>
            </a:pPr>
            <a:r>
              <a:rPr lang="en-US" altLang="en-US" sz="2500">
                <a:latin typeface="Arial" panose="020B0604020202020204" pitchFamily="34" charset="0"/>
              </a:rPr>
              <a:t>Consistency of Heavy Cream</a:t>
            </a:r>
          </a:p>
          <a:p>
            <a:pPr eaLnBrk="1" hangingPunct="1">
              <a:buFontTx/>
              <a:buChar char="•"/>
            </a:pPr>
            <a:r>
              <a:rPr lang="en-US" altLang="en-US" sz="2500">
                <a:latin typeface="Arial" panose="020B0604020202020204" pitchFamily="34" charset="0"/>
              </a:rPr>
              <a:t>Correct Richness </a:t>
            </a:r>
          </a:p>
          <a:p>
            <a:pPr eaLnBrk="1" hangingPunct="1">
              <a:buFontTx/>
              <a:buChar char="•"/>
            </a:pPr>
            <a:r>
              <a:rPr lang="en-US" altLang="en-US" sz="2500">
                <a:latin typeface="Arial" panose="020B0604020202020204" pitchFamily="34" charset="0"/>
              </a:rPr>
              <a:t>Balanced Flavor</a:t>
            </a:r>
          </a:p>
          <a:p>
            <a:pPr eaLnBrk="1" hangingPunct="1">
              <a:buFontTx/>
              <a:buChar char="•"/>
            </a:pPr>
            <a:r>
              <a:rPr lang="en-US" altLang="en-US" sz="2500">
                <a:latin typeface="Arial" panose="020B0604020202020204" pitchFamily="34" charset="0"/>
              </a:rPr>
              <a:t>Appropriate Garnish</a:t>
            </a:r>
          </a:p>
          <a:p>
            <a:pPr eaLnBrk="1" hangingPunct="1">
              <a:buFontTx/>
              <a:buChar char="•"/>
            </a:pPr>
            <a:r>
              <a:rPr lang="en-US" altLang="en-US" sz="2500">
                <a:latin typeface="Arial" panose="020B0604020202020204" pitchFamily="34" charset="0"/>
              </a:rPr>
              <a:t>Size and Shape</a:t>
            </a:r>
          </a:p>
          <a:p>
            <a:pPr eaLnBrk="1" hangingPunct="1">
              <a:buFontTx/>
              <a:buChar char="•"/>
            </a:pPr>
            <a:r>
              <a:rPr lang="en-US" altLang="en-US" sz="2500">
                <a:latin typeface="Arial" panose="020B0604020202020204" pitchFamily="34" charset="0"/>
              </a:rPr>
              <a:t>Flavor and Texture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A3EB602-16AB-D1B4-C709-D3BD48B3B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07775E-6E4C-4E2A-8D22-9B5B13EA40A8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64AC6BDB-772E-8BF1-9C95-24EE1E0DA4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7A4744-5F31-4BDA-9D78-481275AB0781}" type="slidenum">
              <a:rPr lang="en-US" altLang="en-US" sz="130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0F8ED047-11B2-5271-C13A-C4DDD1147B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48B48749-6967-3BB8-7A2B-B916F2BC2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000">
                <a:latin typeface="Arial" panose="020B0604020202020204" pitchFamily="34" charset="0"/>
              </a:rPr>
              <a:t>Quality Characteristics of Purées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Robust Flavor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Appropriate Thickness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Slightly Coarse Texture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No Signs of Separation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No Raw Starch Flavor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A32989C-5B24-D525-8F47-F6F9EAE86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5B4DF8-37E3-483A-AE9F-FAD8C5B27552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46CB042A-059A-06EF-C591-0417FC0F21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C79125-9B02-4E97-A99D-526D3E342CEE}" type="slidenum">
              <a:rPr lang="en-US" altLang="en-US" sz="130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AF3A17BD-2481-48FF-9D16-910C93D696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D74CAA58-4683-CBFF-27C1-A574128FB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500">
                <a:latin typeface="Arial" panose="020B0604020202020204" pitchFamily="34" charset="0"/>
              </a:rPr>
              <a:t>Quality Characteristics for Bisques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Full Bodied Flavor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Absence of Bitterness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Creamy Consistency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Thickness of Heavy Cream</a:t>
            </a:r>
          </a:p>
          <a:p>
            <a:pPr eaLnBrk="1" hangingPunct="1">
              <a:buFontTx/>
              <a:buChar char="•"/>
            </a:pPr>
            <a:r>
              <a:rPr lang="en-US" altLang="en-US" sz="3400">
                <a:latin typeface="Arial" panose="020B0604020202020204" pitchFamily="34" charset="0"/>
              </a:rPr>
              <a:t>Appropriate Color</a:t>
            </a:r>
            <a:endParaRPr lang="en-US" altLang="en-US" sz="2500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6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A68771-47E0-92ED-75BD-4E4BDADD3A51}"/>
              </a:ext>
            </a:extLst>
          </p:cNvPr>
          <p:cNvSpPr/>
          <p:nvPr userDrawn="1"/>
        </p:nvSpPr>
        <p:spPr>
          <a:xfrm>
            <a:off x="10393338" y="1030349"/>
            <a:ext cx="1798661" cy="5151530"/>
          </a:xfrm>
          <a:custGeom>
            <a:avLst/>
            <a:gdLst>
              <a:gd name="connsiteX0" fmla="*/ 871003 w 1798661"/>
              <a:gd name="connsiteY0" fmla="*/ 1367772 h 5151530"/>
              <a:gd name="connsiteX1" fmla="*/ 1525205 w 1798661"/>
              <a:gd name="connsiteY1" fmla="*/ 2319820 h 5151530"/>
              <a:gd name="connsiteX2" fmla="*/ 1700360 w 1798661"/>
              <a:gd name="connsiteY2" fmla="*/ 2996033 h 5151530"/>
              <a:gd name="connsiteX3" fmla="*/ 1700360 w 1798661"/>
              <a:gd name="connsiteY3" fmla="*/ 4136208 h 5151530"/>
              <a:gd name="connsiteX4" fmla="*/ 1180152 w 1798661"/>
              <a:gd name="connsiteY4" fmla="*/ 3429736 h 5151530"/>
              <a:gd name="connsiteX5" fmla="*/ 873631 w 1798661"/>
              <a:gd name="connsiteY5" fmla="*/ 2352709 h 5151530"/>
              <a:gd name="connsiteX6" fmla="*/ 873631 w 1798661"/>
              <a:gd name="connsiteY6" fmla="*/ 2093977 h 5151530"/>
              <a:gd name="connsiteX7" fmla="*/ 542495 w 1798661"/>
              <a:gd name="connsiteY7" fmla="*/ 2425602 h 5151530"/>
              <a:gd name="connsiteX8" fmla="*/ 873631 w 1798661"/>
              <a:gd name="connsiteY8" fmla="*/ 4615274 h 5151530"/>
              <a:gd name="connsiteX9" fmla="*/ 1735864 w 1798661"/>
              <a:gd name="connsiteY9" fmla="*/ 4919400 h 5151530"/>
              <a:gd name="connsiteX10" fmla="*/ 1798661 w 1798661"/>
              <a:gd name="connsiteY10" fmla="*/ 4918960 h 5151530"/>
              <a:gd name="connsiteX11" fmla="*/ 1798661 w 1798661"/>
              <a:gd name="connsiteY11" fmla="*/ 5151530 h 5151530"/>
              <a:gd name="connsiteX12" fmla="*/ 1706488 w 1798661"/>
              <a:gd name="connsiteY12" fmla="*/ 5151165 h 5151530"/>
              <a:gd name="connsiteX13" fmla="*/ 257990 w 1798661"/>
              <a:gd name="connsiteY13" fmla="*/ 4281334 h 5151530"/>
              <a:gd name="connsiteX14" fmla="*/ 871003 w 1798661"/>
              <a:gd name="connsiteY14" fmla="*/ 1809370 h 5151530"/>
              <a:gd name="connsiteX15" fmla="*/ 1798445 w 1798661"/>
              <a:gd name="connsiteY15" fmla="*/ 0 h 5151530"/>
              <a:gd name="connsiteX16" fmla="*/ 1798661 w 1798661"/>
              <a:gd name="connsiteY16" fmla="*/ 361 h 5151530"/>
              <a:gd name="connsiteX17" fmla="*/ 1798661 w 1798661"/>
              <a:gd name="connsiteY17" fmla="*/ 2334355 h 5151530"/>
              <a:gd name="connsiteX18" fmla="*/ 1798445 w 1798661"/>
              <a:gd name="connsiteY18" fmla="*/ 2334729 h 5151530"/>
              <a:gd name="connsiteX19" fmla="*/ 1467406 w 1798661"/>
              <a:gd name="connsiteY19" fmla="*/ 1672111 h 5151530"/>
              <a:gd name="connsiteX20" fmla="*/ 1734950 w 1798661"/>
              <a:gd name="connsiteY20" fmla="*/ 106123 h 5151530"/>
              <a:gd name="connsiteX21" fmla="*/ 1798445 w 1798661"/>
              <a:gd name="connsiteY21" fmla="*/ 0 h 5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8661" h="5151530">
                <a:moveTo>
                  <a:pt x="871003" y="1367772"/>
                </a:moveTo>
                <a:lnTo>
                  <a:pt x="1525205" y="2319820"/>
                </a:lnTo>
                <a:cubicBezTo>
                  <a:pt x="1587385" y="2409277"/>
                  <a:pt x="1700360" y="2548293"/>
                  <a:pt x="1700360" y="2996033"/>
                </a:cubicBezTo>
                <a:lnTo>
                  <a:pt x="1700360" y="4136208"/>
                </a:lnTo>
                <a:lnTo>
                  <a:pt x="1180152" y="3429736"/>
                </a:lnTo>
                <a:cubicBezTo>
                  <a:pt x="826779" y="3002171"/>
                  <a:pt x="879322" y="2496986"/>
                  <a:pt x="873631" y="2352709"/>
                </a:cubicBezTo>
                <a:lnTo>
                  <a:pt x="873631" y="2093977"/>
                </a:lnTo>
                <a:cubicBezTo>
                  <a:pt x="747256" y="2187247"/>
                  <a:pt x="635627" y="2299041"/>
                  <a:pt x="542495" y="2425602"/>
                </a:cubicBezTo>
                <a:cubicBezTo>
                  <a:pt x="30163" y="3121837"/>
                  <a:pt x="178415" y="4102185"/>
                  <a:pt x="873631" y="4615274"/>
                </a:cubicBezTo>
                <a:cubicBezTo>
                  <a:pt x="1134336" y="4807681"/>
                  <a:pt x="1434935" y="4907055"/>
                  <a:pt x="1735864" y="4919400"/>
                </a:cubicBezTo>
                <a:lnTo>
                  <a:pt x="1798661" y="4918960"/>
                </a:lnTo>
                <a:lnTo>
                  <a:pt x="1798661" y="5151530"/>
                </a:lnTo>
                <a:lnTo>
                  <a:pt x="1706488" y="5151165"/>
                </a:lnTo>
                <a:cubicBezTo>
                  <a:pt x="1129959" y="5121011"/>
                  <a:pt x="578198" y="4813923"/>
                  <a:pt x="257990" y="4281334"/>
                </a:cubicBezTo>
                <a:cubicBezTo>
                  <a:pt x="-254342" y="3429192"/>
                  <a:pt x="20115" y="2322458"/>
                  <a:pt x="871003" y="1809370"/>
                </a:cubicBezTo>
                <a:close/>
                <a:moveTo>
                  <a:pt x="1798445" y="0"/>
                </a:moveTo>
                <a:lnTo>
                  <a:pt x="1798661" y="361"/>
                </a:lnTo>
                <a:lnTo>
                  <a:pt x="1798661" y="2334355"/>
                </a:lnTo>
                <a:lnTo>
                  <a:pt x="1798445" y="2334729"/>
                </a:lnTo>
                <a:cubicBezTo>
                  <a:pt x="1798445" y="2334729"/>
                  <a:pt x="1702112" y="2172039"/>
                  <a:pt x="1467406" y="1672111"/>
                </a:cubicBezTo>
                <a:cubicBezTo>
                  <a:pt x="1167890" y="1034491"/>
                  <a:pt x="1565052" y="384154"/>
                  <a:pt x="1734950" y="106123"/>
                </a:cubicBezTo>
                <a:cubicBezTo>
                  <a:pt x="1749840" y="82005"/>
                  <a:pt x="1798445" y="0"/>
                  <a:pt x="1798445" y="0"/>
                </a:cubicBezTo>
                <a:close/>
              </a:path>
            </a:pathLst>
          </a:custGeom>
          <a:solidFill>
            <a:srgbClr val="FF8A04"/>
          </a:solidFill>
          <a:ln w="94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9" name="Graphic 11">
            <a:extLst>
              <a:ext uri="{FF2B5EF4-FFF2-40B4-BE49-F238E27FC236}">
                <a16:creationId xmlns:a16="http://schemas.microsoft.com/office/drawing/2014/main" id="{F60B3948-DB5C-9ABC-C764-D56B4EF1F431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4DCDA73-2B12-37A6-F53A-D9B866D133A3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0905109-8727-4041-1BA2-644DC0F5B101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EDF1C07-D051-3EDC-A910-FDC2266DE7DF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392F0D2-90CD-AF45-0B4A-E69C8979E42C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EFE8681-C381-E30C-C84D-43557B6FECBF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63ED648-C50D-317B-6738-861B236C8CA5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53678F1-149B-E6CE-E1B7-A3DA9FE90439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CE7037B-276A-A408-EDA3-65DCE1EF11C1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A017184-32AF-77B5-5DAA-61D3273ACD8E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69B5460-874D-6416-092C-DF03640CC769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FFE505-40A6-BB78-0352-347BD6930627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3EFF433-811B-A56B-57C2-A2E85B5A8F87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368FFED-58D7-4C31-CD25-6FF5F12C1F2D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40720AB-D38D-2531-BE6F-12F1068D979C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597733-5120-95DE-C272-FB13FEFAEBFB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D045F90-E7CB-D323-05F8-35708EF62CB2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52C4C01-6A82-4C11-A5BC-25AD785A5B0A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DD10F-9350-C911-4A32-A4A9BEF002E6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68967D4-283B-CA7C-F69F-59E989A42BD2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350A197-B3D7-E48F-E289-E622CBC7D32D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EEE2A18-4B49-699B-5575-452E3538654E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4DE19A1-C504-292B-CDA5-8E54A25F3989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4D985975-97E0-C82B-A235-789F2E638E66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5C3E02C-9B89-9FE9-E7C3-9355B2CF5EBB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C85EF56-688A-5B53-7D30-50767D0CE17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A9B314B-C0EA-A86B-C6E5-593E5D1680C0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C058C50-EE16-E1F8-4E3B-BFAA247BA637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3A2FE85-AECE-F4C1-42C3-BA6F328CBBF1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893C5CE2-C2ED-C1A9-96D4-2C1549CD712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FCD0931-9BC7-A778-98C1-1011AFD9E9A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140F426-A13B-1DD6-24D2-681B1378302B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0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69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37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2AE8FC2-AC93-20FC-22D5-6CAE43E63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180" y="1368424"/>
            <a:ext cx="11597640" cy="4605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721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42052C22-4068-3F9B-BA84-9B7DBC4E2F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97181" y="1608138"/>
            <a:ext cx="11597958" cy="436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3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4">
            <a:extLst>
              <a:ext uri="{FF2B5EF4-FFF2-40B4-BE49-F238E27FC236}">
                <a16:creationId xmlns:a16="http://schemas.microsoft.com/office/drawing/2014/main" id="{61E626C5-1F35-0ED9-89E4-F6C47CC3B06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97181" y="1608138"/>
            <a:ext cx="11597958" cy="43656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99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9E0E67-2059-16F0-E142-5B32339C1A7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21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9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42052C22-4068-3F9B-BA84-9B7DBC4E2F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51575" y="1608138"/>
            <a:ext cx="5643563" cy="436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5151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4">
            <a:extLst>
              <a:ext uri="{FF2B5EF4-FFF2-40B4-BE49-F238E27FC236}">
                <a16:creationId xmlns:a16="http://schemas.microsoft.com/office/drawing/2014/main" id="{61E626C5-1F35-0ED9-89E4-F6C47CC3B06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51575" y="1608138"/>
            <a:ext cx="5643563" cy="43656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82569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7BA062-AE3D-FB9E-2092-BD38A40E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5488" y="118979"/>
            <a:ext cx="5116512" cy="673584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94329"/>
            <a:ext cx="5642610" cy="4279750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" y="320041"/>
            <a:ext cx="6143813" cy="82804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1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4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kitchen, person, indoor, preparing&#10;&#10;Description automatically generated">
            <a:extLst>
              <a:ext uri="{FF2B5EF4-FFF2-40B4-BE49-F238E27FC236}">
                <a16:creationId xmlns:a16="http://schemas.microsoft.com/office/drawing/2014/main" id="{8DBF1926-5770-F84C-B880-D67248BEB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63424" y="-1"/>
            <a:ext cx="2431053" cy="6857999"/>
          </a:xfrm>
          <a:prstGeom prst="rect">
            <a:avLst/>
          </a:prstGeom>
        </p:spPr>
      </p:pic>
      <p:pic>
        <p:nvPicPr>
          <p:cNvPr id="9" name="Picture 8" descr="A picture containing kitchen, person, indoor, preparing&#10;&#10;Description automatically generated">
            <a:extLst>
              <a:ext uri="{FF2B5EF4-FFF2-40B4-BE49-F238E27FC236}">
                <a16:creationId xmlns:a16="http://schemas.microsoft.com/office/drawing/2014/main" id="{CAC09A89-8DBC-F74E-B31B-3362F8FBC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78" y="0"/>
            <a:ext cx="8097521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060042-CA90-0F48-8D04-A2DEDCAFD5E0}"/>
              </a:ext>
            </a:extLst>
          </p:cNvPr>
          <p:cNvSpPr/>
          <p:nvPr userDrawn="1"/>
        </p:nvSpPr>
        <p:spPr>
          <a:xfrm>
            <a:off x="1663423" y="-2"/>
            <a:ext cx="4913647" cy="6858002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45" name="Graphic 11">
            <a:extLst>
              <a:ext uri="{FF2B5EF4-FFF2-40B4-BE49-F238E27FC236}">
                <a16:creationId xmlns:a16="http://schemas.microsoft.com/office/drawing/2014/main" id="{4F28760B-2918-BE53-1219-3E7C9F5B4357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BDAB621-7EF8-6BBC-F44A-5C9627103FE4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C4274A2-5860-0C2E-8B3D-B2C6B92F9308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553D7CD-845E-23AA-2879-A4A2DEE77589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63DE970-0FAC-2B1C-E622-1684793DD4C0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382C24B-37DE-4CE3-9AF4-21AAF5603368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05D68BF-F48E-CC01-81B4-2FF40789A02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33A25C-6D0B-2B1A-ED9C-2F49B98EB127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5280EB4-BC18-BD3D-A7D2-B7C8CF61FC0B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1DB3986-A1C0-9DCA-857A-EEE6FB625B3F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89B0507-AB32-EC1D-DCE8-E69296866C88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23138AF-DCBC-0ADA-1718-558923C6209A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5D8BE6-C685-4ABB-6B30-9C99841DB632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55390E0-28F5-1769-51D7-5F86966C3A26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0C8804B-DCD1-57F1-287F-0F43586321DF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368D0AF-38A1-415B-3E70-B3C0FAC021E4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94C436C-5985-1060-6353-1F174425EF8A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FE99775-AAB3-313A-EFA9-260036D4929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76472B0-324C-3A54-5B03-DDF41B80C715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73EA51C-077C-2B21-8FF8-84A3DA5EBD4F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717A374-60BD-054F-23DB-E2CF120A8807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E9459BC-962D-6F77-4B70-7A6C060CE5A8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76DB1D-EA6A-78FA-9394-FB715183CADF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09BAA12-5BB6-3A1F-C091-0DA1A771294D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D6CDE69-F362-A536-B426-72707C1BF472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A5F2833-A185-1942-7C28-6A5E6F21F74E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461C198A-D4B5-C0D7-0690-CD3F2A31ACEA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F25BCFE-AA42-B894-02AC-087B53080DD8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CCDDC99-FCD1-0EFF-6AD2-5789E850689E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F090C9B-A066-14FC-DCEB-94E22EB16320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EAD70C1-CE4C-C602-BBF0-D4F80CB99BC9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F3139C-3985-E3D3-FB50-C7D00F45747F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009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DB24DAF8-DD2E-B8B7-5361-F1F846E45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46" y="110832"/>
            <a:ext cx="9115253" cy="67471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1E833-CFD3-40D4-6204-7B1CB062BFC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B50F2E-E5CA-F0FD-75EB-9CE4A5EAC61D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9B0257-4A2A-3280-8B94-0735C683BFFA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4AA1C2-0DD4-CDEF-34A6-BB459C994A9C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C12F8D-DD4E-0469-3AB1-4A3C60F2EC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AB5905-8355-6376-D9ED-49891091E84F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A1DA09-188C-DE5C-5E3C-C769EB9800ED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311EE1-9C58-47AA-37B2-3B4F6D1255EC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18DF6A-68B0-AE61-80C1-0A1C897F66A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2A23FF3-0F0C-C434-6D01-4EEF1015204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DFF69A-EF42-DC01-8F91-338F63700764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E2E8BCF-9944-7462-C775-052958D88F26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C1C607-ADE9-F67A-6D14-D29A2EB1B5F0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62E34B0-18CC-AA76-4F0C-E277C65BDBD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92FACE-8B9A-12AC-84E4-A4ACAD0DBBB8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76FC727-AF19-160B-873E-D704B1B3F24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4B8F68-D369-423E-83A9-78A211158C88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7FC376-1390-519A-7D1A-FEC4996F3467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4D53A2-3AEA-7D6B-1A4D-B043C5BE01BE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7E25B4C-D3C6-6545-A3EE-35E4AD068CDC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EE1554F-1CBE-98AE-9812-EB62F29921E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789E8D-828A-FF57-E601-69AFFC405123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F818D6-20B4-8E22-F2B6-47A59A91B85A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CFE6E3-F048-38E5-132C-1AF97FF6AD66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CCF643D-09F3-9E39-EBA1-474B35113B4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B1486D5-2213-DB6D-65FF-C5EB7D5F3EA4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EEEC186-4FE6-EC3E-502B-9F1EB418BBF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9487B1-9C85-2BF0-A472-74862816686B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363CCE-BA2B-CD03-2AD5-524196A543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C685EE0-E976-1646-61C0-1997D62510B5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761FB5-1CB8-406D-873E-3F3BB93A4D9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73F01C-E1BC-95D9-4B70-5A7B05E9FC5B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D0D6EC-2404-85AC-8A8C-3B1F599FDFDA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7F52F31-5853-92C6-1897-97B953E9A9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72321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6374FE9B-8556-2BC0-49D0-E72392C25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/>
          <a:stretch/>
        </p:blipFill>
        <p:spPr>
          <a:xfrm>
            <a:off x="1582566" y="0"/>
            <a:ext cx="10609433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6525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D33F8154-CC88-8E33-A6AD-77B219481152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FA1E3C-625B-A175-FF47-C7032E75F23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EEC2D1-7D73-923B-AC9E-A4AF99DCCE7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F15E0-5F6B-1417-37AD-40AAD320ED3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B579E4-6932-FE49-382D-63FE21E5BEA1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DA7C421-1E36-E375-D4E1-6D40DF73652A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79A540-E9F7-6064-EA93-3C246E21BCE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D1A90A-E569-D480-845E-AB2367D2898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03DF277-DB7C-63F3-6E41-9B5FF0566A29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D41BA5C-67EE-49D3-F242-892D89536A61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7183DDC-7806-B0EF-9271-9C3158FE6AC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EA70CAB-FC21-E938-B22F-EB1A383A454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EB02800-BBDE-5C62-A966-3D20630DF93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AAEB674-C0D8-9DE2-402F-9F72323539D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1ED2DF1-9406-E50F-189B-0029376BE37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F2DE92A-414E-6AD3-A0D8-3E07A53C971E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CDB1F21-634F-1321-2CE2-C5A39C644AB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4D3FA88-1E42-1759-6B0C-A196E39A38E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70153A3-48EE-4595-BBA5-8A6DD0A980B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B89E3FC-C1F4-8E15-2A38-E0B09A4C2886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A6BD15F-2F72-5DE7-E1AB-2CD19AE3B72E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19B85ED-75C7-733C-556A-2DAFBAAEB8C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860B0DE-F4E6-020B-AE36-C9299269DFD3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350F20-A20B-17E8-98C9-76C540E2425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140A1DA-75B2-EEA8-B44C-09B9C240DB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66EAECE-F751-D0E3-F89E-C1F0D04461C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918C6B3-F89A-8468-D5CF-EE32D98C65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63F2814-B482-FD80-F923-9CC2C8F527F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47207CF-1984-9159-23DF-36EB0604AA4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63E6560-21B1-8214-274D-1D163525B762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182F4F3-C7F6-200A-5EDD-D267CCCE5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C250EEA-7D42-2336-82B8-B772DFD156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43CD9EC5-769F-DA13-CE19-0CD26D2CB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7AB35740-660C-6139-F20D-41EA4170E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13376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cb8e747fea0091ff8eaa610ca52.previews.dropboxusercontent.com/p/thumb/ABhRRI3Tx5Kj8MKPQWmgo-kzTDL3qUGBy3qHWFxfAIDVlvKzDNWO2zDFMlJz4Uc-av7Uu9QvBPKCjkXv3CNH_Nhx6VfZPAw4KQm24otjpNgUIYA1g9FHCdbDkwwfjVDZljqRyTcsjDpPZCpmc0YkkfPgjYwL1iULuMzlAUhtmp98OHl5i9DVsGv_p-W0iqTdGDl4jEZU5rGn0K5XrwV5DxLPK0K_P7sxfrIsZI1-ipG67gaYC8V6VaIiEtIafYVyZaEJ2ODPjLJEFIsNeR8UNGHk6xFhVeyX2UI1OOObYXSf7NuJQaEZnw7rXJnHx2cyPMgAOvw_c_DIXQ6CXPVKdjE5askh5sIBYlLtkT0ZhOFF-dhePMr1P5AvF7wLTnjTNbo/p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8646" y="0"/>
            <a:ext cx="8353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4064000" cy="686525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46482E-ED01-5617-C91C-0A896C34ED5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D33F8154-CC88-8E33-A6AD-77B219481152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FA1E3C-625B-A175-FF47-C7032E75F23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EEC2D1-7D73-923B-AC9E-A4AF99DCCE7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F15E0-5F6B-1417-37AD-40AAD320ED3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B579E4-6932-FE49-382D-63FE21E5BEA1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A7C421-1E36-E375-D4E1-6D40DF73652A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79A540-E9F7-6064-EA93-3C246E21BCE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0D1A90A-E569-D480-845E-AB2367D2898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03DF277-DB7C-63F3-6E41-9B5FF0566A29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D41BA5C-67EE-49D3-F242-892D89536A61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7183DDC-7806-B0EF-9271-9C3158FE6AC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EA70CAB-FC21-E938-B22F-EB1A383A454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02800-BBDE-5C62-A966-3D20630DF93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AAEB674-C0D8-9DE2-402F-9F72323539D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1ED2DF1-9406-E50F-189B-0029376BE37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F2DE92A-414E-6AD3-A0D8-3E07A53C971E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CDB1F21-634F-1321-2CE2-C5A39C644AB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D3FA88-1E42-1759-6B0C-A196E39A38E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0153A3-48EE-4595-BBA5-8A6DD0A980B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B89E3FC-C1F4-8E15-2A38-E0B09A4C2886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A6BD15F-2F72-5DE7-E1AB-2CD19AE3B72E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19B85ED-75C7-733C-556A-2DAFBAAEB8C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860B0DE-F4E6-020B-AE36-C9299269DFD3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4350F20-A20B-17E8-98C9-76C540E2425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140A1DA-75B2-EEA8-B44C-09B9C240DB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6EAECE-F751-D0E3-F89E-C1F0D04461C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918C6B3-F89A-8468-D5CF-EE32D98C65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63F2814-B482-FD80-F923-9CC2C8F527F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47207CF-1984-9159-23DF-36EB0604AA4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63E6560-21B1-8214-274D-1D163525B762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182F4F3-C7F6-200A-5EDD-D267CCCE5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C250EEA-7D42-2336-82B8-B772DFD156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43CD9EC5-769F-DA13-CE19-0CD26D2CB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7AB35740-660C-6139-F20D-41EA4170E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2969052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FB675331-0C16-9542-6FA4-07123D371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2" t="-1043" r="11234" b="12031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1E833-CFD3-40D4-6204-7B1CB062BFC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B50F2E-E5CA-F0FD-75EB-9CE4A5EAC61D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9B0257-4A2A-3280-8B94-0735C683BFFA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4AA1C2-0DD4-CDEF-34A6-BB459C994A9C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C12F8D-DD4E-0469-3AB1-4A3C60F2EC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AB5905-8355-6376-D9ED-49891091E84F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A1DA09-188C-DE5C-5E3C-C769EB9800ED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311EE1-9C58-47AA-37B2-3B4F6D1255EC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18DF6A-68B0-AE61-80C1-0A1C897F66A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2A23FF3-0F0C-C434-6D01-4EEF1015204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DFF69A-EF42-DC01-8F91-338F63700764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E2E8BCF-9944-7462-C775-052958D88F26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C1C607-ADE9-F67A-6D14-D29A2EB1B5F0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62E34B0-18CC-AA76-4F0C-E277C65BDBD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92FACE-8B9A-12AC-84E4-A4ACAD0DBBB8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76FC727-AF19-160B-873E-D704B1B3F24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4B8F68-D369-423E-83A9-78A211158C88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7FC376-1390-519A-7D1A-FEC4996F3467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4D53A2-3AEA-7D6B-1A4D-B043C5BE01BE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7E25B4C-D3C6-6545-A3EE-35E4AD068CDC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EE1554F-1CBE-98AE-9812-EB62F29921E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789E8D-828A-FF57-E601-69AFFC405123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F818D6-20B4-8E22-F2B6-47A59A91B85A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CFE6E3-F048-38E5-132C-1AF97FF6AD66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CCF643D-09F3-9E39-EBA1-474B35113B4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B1486D5-2213-DB6D-65FF-C5EB7D5F3EA4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EEEC186-4FE6-EC3E-502B-9F1EB418BBF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9487B1-9C85-2BF0-A472-74862816686B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363CCE-BA2B-CD03-2AD5-524196A543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C685EE0-E976-1646-61C0-1997D62510B5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761FB5-1CB8-406D-873E-3F3BB93A4D9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73F01C-E1BC-95D9-4B70-5A7B05E9FC5B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D0D6EC-2404-85AC-8A8C-3B1F599FDFDA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7F52F31-5853-92C6-1897-97B953E9A9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160102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picture containing carrot, plant, outdoor, vegetable&#10;&#10;Description automatically generated">
            <a:extLst>
              <a:ext uri="{FF2B5EF4-FFF2-40B4-BE49-F238E27FC236}">
                <a16:creationId xmlns:a16="http://schemas.microsoft.com/office/drawing/2014/main" id="{E58755CF-5085-6551-CDB1-C2EA8BBE0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9" t="-1465" r="8889" b="1465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1E833-CFD3-40D4-6204-7B1CB062BFC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B50F2E-E5CA-F0FD-75EB-9CE4A5EAC61D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9B0257-4A2A-3280-8B94-0735C683BFFA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4AA1C2-0DD4-CDEF-34A6-BB459C994A9C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C12F8D-DD4E-0469-3AB1-4A3C60F2EC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AB5905-8355-6376-D9ED-49891091E84F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A1DA09-188C-DE5C-5E3C-C769EB9800ED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311EE1-9C58-47AA-37B2-3B4F6D1255EC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18DF6A-68B0-AE61-80C1-0A1C897F66A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2A23FF3-0F0C-C434-6D01-4EEF1015204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DFF69A-EF42-DC01-8F91-338F63700764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E2E8BCF-9944-7462-C775-052958D88F26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C1C607-ADE9-F67A-6D14-D29A2EB1B5F0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62E34B0-18CC-AA76-4F0C-E277C65BDBD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92FACE-8B9A-12AC-84E4-A4ACAD0DBBB8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76FC727-AF19-160B-873E-D704B1B3F24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4B8F68-D369-423E-83A9-78A211158C88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7FC376-1390-519A-7D1A-FEC4996F3467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4D53A2-3AEA-7D6B-1A4D-B043C5BE01BE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7E25B4C-D3C6-6545-A3EE-35E4AD068CDC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EE1554F-1CBE-98AE-9812-EB62F29921E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789E8D-828A-FF57-E601-69AFFC405123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F818D6-20B4-8E22-F2B6-47A59A91B85A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CFE6E3-F048-38E5-132C-1AF97FF6AD66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CCF643D-09F3-9E39-EBA1-474B35113B4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B1486D5-2213-DB6D-65FF-C5EB7D5F3EA4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EEEC186-4FE6-EC3E-502B-9F1EB418BBF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9487B1-9C85-2BF0-A472-74862816686B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363CCE-BA2B-CD03-2AD5-524196A543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C685EE0-E976-1646-61C0-1997D62510B5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761FB5-1CB8-406D-873E-3F3BB93A4D9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73F01C-E1BC-95D9-4B70-5A7B05E9FC5B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D0D6EC-2404-85AC-8A8C-3B1F599FDFDA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7F52F31-5853-92C6-1897-97B953E9A9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1566601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64000" cy="686525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46482E-ED01-5617-C91C-0A896C34ED5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D33F8154-CC88-8E33-A6AD-77B219481152}"/>
              </a:ext>
            </a:extLst>
          </p:cNvPr>
          <p:cNvGrpSpPr/>
          <p:nvPr userDrawn="1"/>
        </p:nvGrpSpPr>
        <p:grpSpPr>
          <a:xfrm>
            <a:off x="587811" y="417252"/>
            <a:ext cx="2888378" cy="783199"/>
            <a:chOff x="466296" y="500169"/>
            <a:chExt cx="2888378" cy="7831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FA1E3C-625B-A175-FF47-C7032E75F23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EEC2D1-7D73-923B-AC9E-A4AF99DCCE7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F15E0-5F6B-1417-37AD-40AAD320ED3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B579E4-6932-FE49-382D-63FE21E5BEA1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A7C421-1E36-E375-D4E1-6D40DF73652A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79A540-E9F7-6064-EA93-3C246E21BCE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0D1A90A-E569-D480-845E-AB2367D2898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03DF277-DB7C-63F3-6E41-9B5FF0566A29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D41BA5C-67EE-49D3-F242-892D89536A61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7183DDC-7806-B0EF-9271-9C3158FE6AC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EA70CAB-FC21-E938-B22F-EB1A383A454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02800-BBDE-5C62-A966-3D20630DF93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AAEB674-C0D8-9DE2-402F-9F72323539D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1ED2DF1-9406-E50F-189B-0029376BE37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F2DE92A-414E-6AD3-A0D8-3E07A53C971E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CDB1F21-634F-1321-2CE2-C5A39C644AB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D3FA88-1E42-1759-6B0C-A196E39A38E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0153A3-48EE-4595-BBA5-8A6DD0A980B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B89E3FC-C1F4-8E15-2A38-E0B09A4C2886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A6BD15F-2F72-5DE7-E1AB-2CD19AE3B72E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19B85ED-75C7-733C-556A-2DAFBAAEB8C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860B0DE-F4E6-020B-AE36-C9299269DFD3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4350F20-A20B-17E8-98C9-76C540E2425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140A1DA-75B2-EEA8-B44C-09B9C240DB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6EAECE-F751-D0E3-F89E-C1F0D04461C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918C6B3-F89A-8468-D5CF-EE32D98C65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63F2814-B482-FD80-F923-9CC2C8F527F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47207CF-1984-9159-23DF-36EB0604AA4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63E6560-21B1-8214-274D-1D163525B762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182F4F3-C7F6-200A-5EDD-D267CCCE5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C250EEA-7D42-2336-82B8-B772DFD156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43CD9EC5-769F-DA13-CE19-0CD26D2CB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8917" y="2743407"/>
            <a:ext cx="5558165" cy="190551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 Goes Here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7AB35740-660C-6139-F20D-41EA4170E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8917" y="4711212"/>
            <a:ext cx="5558165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| Date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964DEB1E-43DB-064E-8A27-2186525BC229}"/>
              </a:ext>
            </a:extLst>
          </p:cNvPr>
          <p:cNvSpPr/>
          <p:nvPr userDrawn="1"/>
        </p:nvSpPr>
        <p:spPr>
          <a:xfrm>
            <a:off x="2262616" y="1030349"/>
            <a:ext cx="1798661" cy="5151530"/>
          </a:xfrm>
          <a:custGeom>
            <a:avLst/>
            <a:gdLst>
              <a:gd name="connsiteX0" fmla="*/ 871003 w 1798661"/>
              <a:gd name="connsiteY0" fmla="*/ 1367772 h 5151530"/>
              <a:gd name="connsiteX1" fmla="*/ 1525205 w 1798661"/>
              <a:gd name="connsiteY1" fmla="*/ 2319820 h 5151530"/>
              <a:gd name="connsiteX2" fmla="*/ 1700360 w 1798661"/>
              <a:gd name="connsiteY2" fmla="*/ 2996033 h 5151530"/>
              <a:gd name="connsiteX3" fmla="*/ 1700360 w 1798661"/>
              <a:gd name="connsiteY3" fmla="*/ 4136208 h 5151530"/>
              <a:gd name="connsiteX4" fmla="*/ 1180152 w 1798661"/>
              <a:gd name="connsiteY4" fmla="*/ 3429736 h 5151530"/>
              <a:gd name="connsiteX5" fmla="*/ 873631 w 1798661"/>
              <a:gd name="connsiteY5" fmla="*/ 2352709 h 5151530"/>
              <a:gd name="connsiteX6" fmla="*/ 873631 w 1798661"/>
              <a:gd name="connsiteY6" fmla="*/ 2093977 h 5151530"/>
              <a:gd name="connsiteX7" fmla="*/ 542495 w 1798661"/>
              <a:gd name="connsiteY7" fmla="*/ 2425602 h 5151530"/>
              <a:gd name="connsiteX8" fmla="*/ 873631 w 1798661"/>
              <a:gd name="connsiteY8" fmla="*/ 4615274 h 5151530"/>
              <a:gd name="connsiteX9" fmla="*/ 1735864 w 1798661"/>
              <a:gd name="connsiteY9" fmla="*/ 4919400 h 5151530"/>
              <a:gd name="connsiteX10" fmla="*/ 1798661 w 1798661"/>
              <a:gd name="connsiteY10" fmla="*/ 4918960 h 5151530"/>
              <a:gd name="connsiteX11" fmla="*/ 1798661 w 1798661"/>
              <a:gd name="connsiteY11" fmla="*/ 5151530 h 5151530"/>
              <a:gd name="connsiteX12" fmla="*/ 1706488 w 1798661"/>
              <a:gd name="connsiteY12" fmla="*/ 5151165 h 5151530"/>
              <a:gd name="connsiteX13" fmla="*/ 257990 w 1798661"/>
              <a:gd name="connsiteY13" fmla="*/ 4281334 h 5151530"/>
              <a:gd name="connsiteX14" fmla="*/ 871003 w 1798661"/>
              <a:gd name="connsiteY14" fmla="*/ 1809370 h 5151530"/>
              <a:gd name="connsiteX15" fmla="*/ 1798445 w 1798661"/>
              <a:gd name="connsiteY15" fmla="*/ 0 h 5151530"/>
              <a:gd name="connsiteX16" fmla="*/ 1798661 w 1798661"/>
              <a:gd name="connsiteY16" fmla="*/ 361 h 5151530"/>
              <a:gd name="connsiteX17" fmla="*/ 1798661 w 1798661"/>
              <a:gd name="connsiteY17" fmla="*/ 2334355 h 5151530"/>
              <a:gd name="connsiteX18" fmla="*/ 1798445 w 1798661"/>
              <a:gd name="connsiteY18" fmla="*/ 2334729 h 5151530"/>
              <a:gd name="connsiteX19" fmla="*/ 1467406 w 1798661"/>
              <a:gd name="connsiteY19" fmla="*/ 1672111 h 5151530"/>
              <a:gd name="connsiteX20" fmla="*/ 1734950 w 1798661"/>
              <a:gd name="connsiteY20" fmla="*/ 106123 h 5151530"/>
              <a:gd name="connsiteX21" fmla="*/ 1798445 w 1798661"/>
              <a:gd name="connsiteY21" fmla="*/ 0 h 5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8661" h="5151530">
                <a:moveTo>
                  <a:pt x="871003" y="1367772"/>
                </a:moveTo>
                <a:lnTo>
                  <a:pt x="1525205" y="2319820"/>
                </a:lnTo>
                <a:cubicBezTo>
                  <a:pt x="1587385" y="2409277"/>
                  <a:pt x="1700360" y="2548293"/>
                  <a:pt x="1700360" y="2996033"/>
                </a:cubicBezTo>
                <a:lnTo>
                  <a:pt x="1700360" y="4136208"/>
                </a:lnTo>
                <a:lnTo>
                  <a:pt x="1180152" y="3429736"/>
                </a:lnTo>
                <a:cubicBezTo>
                  <a:pt x="826779" y="3002171"/>
                  <a:pt x="879322" y="2496986"/>
                  <a:pt x="873631" y="2352709"/>
                </a:cubicBezTo>
                <a:lnTo>
                  <a:pt x="873631" y="2093977"/>
                </a:lnTo>
                <a:cubicBezTo>
                  <a:pt x="747256" y="2187247"/>
                  <a:pt x="635627" y="2299041"/>
                  <a:pt x="542495" y="2425602"/>
                </a:cubicBezTo>
                <a:cubicBezTo>
                  <a:pt x="30163" y="3121837"/>
                  <a:pt x="178415" y="4102185"/>
                  <a:pt x="873631" y="4615274"/>
                </a:cubicBezTo>
                <a:cubicBezTo>
                  <a:pt x="1134336" y="4807681"/>
                  <a:pt x="1434935" y="4907055"/>
                  <a:pt x="1735864" y="4919400"/>
                </a:cubicBezTo>
                <a:lnTo>
                  <a:pt x="1798661" y="4918960"/>
                </a:lnTo>
                <a:lnTo>
                  <a:pt x="1798661" y="5151530"/>
                </a:lnTo>
                <a:lnTo>
                  <a:pt x="1706488" y="5151165"/>
                </a:lnTo>
                <a:cubicBezTo>
                  <a:pt x="1129959" y="5121011"/>
                  <a:pt x="578198" y="4813923"/>
                  <a:pt x="257990" y="4281334"/>
                </a:cubicBezTo>
                <a:cubicBezTo>
                  <a:pt x="-254342" y="3429192"/>
                  <a:pt x="20115" y="2322458"/>
                  <a:pt x="871003" y="1809370"/>
                </a:cubicBezTo>
                <a:close/>
                <a:moveTo>
                  <a:pt x="1798445" y="0"/>
                </a:moveTo>
                <a:lnTo>
                  <a:pt x="1798661" y="361"/>
                </a:lnTo>
                <a:lnTo>
                  <a:pt x="1798661" y="2334355"/>
                </a:lnTo>
                <a:lnTo>
                  <a:pt x="1798445" y="2334729"/>
                </a:lnTo>
                <a:cubicBezTo>
                  <a:pt x="1798445" y="2334729"/>
                  <a:pt x="1702112" y="2172039"/>
                  <a:pt x="1467406" y="1672111"/>
                </a:cubicBezTo>
                <a:cubicBezTo>
                  <a:pt x="1167890" y="1034491"/>
                  <a:pt x="1565052" y="384154"/>
                  <a:pt x="1734950" y="106123"/>
                </a:cubicBezTo>
                <a:cubicBezTo>
                  <a:pt x="1749840" y="82005"/>
                  <a:pt x="1798445" y="0"/>
                  <a:pt x="1798445" y="0"/>
                </a:cubicBezTo>
                <a:close/>
              </a:path>
            </a:pathLst>
          </a:custGeom>
          <a:solidFill>
            <a:srgbClr val="FF8A04"/>
          </a:solidFill>
          <a:ln w="94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5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2078" y="4139748"/>
            <a:ext cx="9647844" cy="1905514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Thank you or call-to-action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674001E7-68BF-7AF9-C154-CC1610545072}"/>
              </a:ext>
            </a:extLst>
          </p:cNvPr>
          <p:cNvGrpSpPr/>
          <p:nvPr userDrawn="1"/>
        </p:nvGrpSpPr>
        <p:grpSpPr>
          <a:xfrm>
            <a:off x="4552950" y="723474"/>
            <a:ext cx="3089613" cy="1970877"/>
            <a:chOff x="4552950" y="1164590"/>
            <a:chExt cx="3089613" cy="197087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98D9737-8EAC-1D5D-4EB1-97E792841B88}"/>
                </a:ext>
              </a:extLst>
            </p:cNvPr>
            <p:cNvSpPr/>
            <p:nvPr/>
          </p:nvSpPr>
          <p:spPr>
            <a:xfrm>
              <a:off x="6002377" y="1164590"/>
              <a:ext cx="190730" cy="506294"/>
            </a:xfrm>
            <a:custGeom>
              <a:avLst/>
              <a:gdLst>
                <a:gd name="connsiteX0" fmla="*/ 109196 w 190730"/>
                <a:gd name="connsiteY0" fmla="*/ 23013 h 506294"/>
                <a:gd name="connsiteX1" fmla="*/ 95332 w 190730"/>
                <a:gd name="connsiteY1" fmla="*/ 0 h 506294"/>
                <a:gd name="connsiteX2" fmla="*/ 81563 w 190730"/>
                <a:gd name="connsiteY2" fmla="*/ 23013 h 506294"/>
                <a:gd name="connsiteX3" fmla="*/ 23545 w 190730"/>
                <a:gd name="connsiteY3" fmla="*/ 362603 h 506294"/>
                <a:gd name="connsiteX4" fmla="*/ 95332 w 190730"/>
                <a:gd name="connsiteY4" fmla="*/ 506294 h 506294"/>
                <a:gd name="connsiteX5" fmla="*/ 167215 w 190730"/>
                <a:gd name="connsiteY5" fmla="*/ 362603 h 506294"/>
                <a:gd name="connsiteX6" fmla="*/ 109196 w 190730"/>
                <a:gd name="connsiteY6" fmla="*/ 23013 h 5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30" h="506294">
                  <a:moveTo>
                    <a:pt x="109196" y="23013"/>
                  </a:moveTo>
                  <a:cubicBezTo>
                    <a:pt x="105967" y="17783"/>
                    <a:pt x="95332" y="0"/>
                    <a:pt x="95332" y="0"/>
                  </a:cubicBezTo>
                  <a:cubicBezTo>
                    <a:pt x="95332" y="0"/>
                    <a:pt x="84792" y="17783"/>
                    <a:pt x="81563" y="23013"/>
                  </a:cubicBezTo>
                  <a:cubicBezTo>
                    <a:pt x="44720" y="83305"/>
                    <a:pt x="-41406" y="224333"/>
                    <a:pt x="23545" y="362603"/>
                  </a:cubicBezTo>
                  <a:cubicBezTo>
                    <a:pt x="74442" y="471014"/>
                    <a:pt x="95332" y="506294"/>
                    <a:pt x="95332" y="506294"/>
                  </a:cubicBezTo>
                  <a:cubicBezTo>
                    <a:pt x="95332" y="506294"/>
                    <a:pt x="116223" y="471014"/>
                    <a:pt x="167215" y="362603"/>
                  </a:cubicBezTo>
                  <a:cubicBezTo>
                    <a:pt x="232165" y="224333"/>
                    <a:pt x="145849" y="83305"/>
                    <a:pt x="109196" y="23013"/>
                  </a:cubicBezTo>
                  <a:close/>
                </a:path>
              </a:pathLst>
            </a:custGeom>
            <a:solidFill>
              <a:srgbClr val="FF8A04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6A7D2D-0E78-83AF-3526-347623B81A97}"/>
                </a:ext>
              </a:extLst>
            </p:cNvPr>
            <p:cNvSpPr/>
            <p:nvPr/>
          </p:nvSpPr>
          <p:spPr>
            <a:xfrm>
              <a:off x="5707710" y="1461196"/>
              <a:ext cx="780092" cy="820974"/>
            </a:xfrm>
            <a:custGeom>
              <a:avLst/>
              <a:gdLst>
                <a:gd name="connsiteX0" fmla="*/ 591213 w 780092"/>
                <a:gd name="connsiteY0" fmla="*/ 95762 h 820974"/>
                <a:gd name="connsiteX1" fmla="*/ 591213 w 780092"/>
                <a:gd name="connsiteY1" fmla="*/ 0 h 820974"/>
                <a:gd name="connsiteX2" fmla="*/ 450012 w 780092"/>
                <a:gd name="connsiteY2" fmla="*/ 206455 h 820974"/>
                <a:gd name="connsiteX3" fmla="*/ 412504 w 780092"/>
                <a:gd name="connsiteY3" fmla="*/ 353094 h 820974"/>
                <a:gd name="connsiteX4" fmla="*/ 412504 w 780092"/>
                <a:gd name="connsiteY4" fmla="*/ 600345 h 820974"/>
                <a:gd name="connsiteX5" fmla="*/ 525313 w 780092"/>
                <a:gd name="connsiteY5" fmla="*/ 447144 h 820974"/>
                <a:gd name="connsiteX6" fmla="*/ 591782 w 780092"/>
                <a:gd name="connsiteY6" fmla="*/ 213587 h 820974"/>
                <a:gd name="connsiteX7" fmla="*/ 591782 w 780092"/>
                <a:gd name="connsiteY7" fmla="*/ 157480 h 820974"/>
                <a:gd name="connsiteX8" fmla="*/ 663590 w 780092"/>
                <a:gd name="connsiteY8" fmla="*/ 632318 h 820974"/>
                <a:gd name="connsiteX9" fmla="*/ 189450 w 780092"/>
                <a:gd name="connsiteY9" fmla="*/ 704232 h 820974"/>
                <a:gd name="connsiteX10" fmla="*/ 117642 w 780092"/>
                <a:gd name="connsiteY10" fmla="*/ 229394 h 820974"/>
                <a:gd name="connsiteX11" fmla="*/ 189450 w 780092"/>
                <a:gd name="connsiteY11" fmla="*/ 157480 h 820974"/>
                <a:gd name="connsiteX12" fmla="*/ 189450 w 780092"/>
                <a:gd name="connsiteY12" fmla="*/ 213587 h 820974"/>
                <a:gd name="connsiteX13" fmla="*/ 255920 w 780092"/>
                <a:gd name="connsiteY13" fmla="*/ 447144 h 820974"/>
                <a:gd name="connsiteX14" fmla="*/ 368729 w 780092"/>
                <a:gd name="connsiteY14" fmla="*/ 600345 h 820974"/>
                <a:gd name="connsiteX15" fmla="*/ 368729 w 780092"/>
                <a:gd name="connsiteY15" fmla="*/ 353094 h 820974"/>
                <a:gd name="connsiteX16" fmla="*/ 330746 w 780092"/>
                <a:gd name="connsiteY16" fmla="*/ 206455 h 820974"/>
                <a:gd name="connsiteX17" fmla="*/ 188880 w 780092"/>
                <a:gd name="connsiteY17" fmla="*/ 0 h 820974"/>
                <a:gd name="connsiteX18" fmla="*/ 188880 w 780092"/>
                <a:gd name="connsiteY18" fmla="*/ 95762 h 820974"/>
                <a:gd name="connsiteX19" fmla="*/ 55946 w 780092"/>
                <a:gd name="connsiteY19" fmla="*/ 631816 h 820974"/>
                <a:gd name="connsiteX20" fmla="*/ 591213 w 780092"/>
                <a:gd name="connsiteY20" fmla="*/ 764945 h 820974"/>
                <a:gd name="connsiteX21" fmla="*/ 724146 w 780092"/>
                <a:gd name="connsiteY21" fmla="*/ 228892 h 820974"/>
                <a:gd name="connsiteX22" fmla="*/ 591213 w 780092"/>
                <a:gd name="connsiteY22" fmla="*/ 95762 h 82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092" h="820974">
                  <a:moveTo>
                    <a:pt x="591213" y="95762"/>
                  </a:moveTo>
                  <a:lnTo>
                    <a:pt x="591213" y="0"/>
                  </a:lnTo>
                  <a:lnTo>
                    <a:pt x="450012" y="206455"/>
                  </a:lnTo>
                  <a:cubicBezTo>
                    <a:pt x="437003" y="225474"/>
                    <a:pt x="412504" y="256000"/>
                    <a:pt x="412504" y="353094"/>
                  </a:cubicBezTo>
                  <a:lnTo>
                    <a:pt x="412504" y="600345"/>
                  </a:lnTo>
                  <a:lnTo>
                    <a:pt x="525313" y="447144"/>
                  </a:lnTo>
                  <a:cubicBezTo>
                    <a:pt x="601278" y="354425"/>
                    <a:pt x="590168" y="244874"/>
                    <a:pt x="591782" y="213587"/>
                  </a:cubicBezTo>
                  <a:lnTo>
                    <a:pt x="591782" y="157480"/>
                  </a:lnTo>
                  <a:cubicBezTo>
                    <a:pt x="742542" y="268745"/>
                    <a:pt x="774692" y="481337"/>
                    <a:pt x="663590" y="632318"/>
                  </a:cubicBezTo>
                  <a:cubicBezTo>
                    <a:pt x="552489" y="783299"/>
                    <a:pt x="340209" y="815496"/>
                    <a:pt x="189450" y="704232"/>
                  </a:cubicBezTo>
                  <a:cubicBezTo>
                    <a:pt x="38690" y="592967"/>
                    <a:pt x="6541" y="380375"/>
                    <a:pt x="117642" y="229394"/>
                  </a:cubicBezTo>
                  <a:cubicBezTo>
                    <a:pt x="137838" y="201949"/>
                    <a:pt x="162045" y="177706"/>
                    <a:pt x="189450" y="157480"/>
                  </a:cubicBezTo>
                  <a:lnTo>
                    <a:pt x="189450" y="213587"/>
                  </a:lnTo>
                  <a:cubicBezTo>
                    <a:pt x="190684" y="244874"/>
                    <a:pt x="179290" y="354425"/>
                    <a:pt x="255920" y="447144"/>
                  </a:cubicBezTo>
                  <a:lnTo>
                    <a:pt x="368729" y="600345"/>
                  </a:lnTo>
                  <a:lnTo>
                    <a:pt x="368729" y="353094"/>
                  </a:lnTo>
                  <a:cubicBezTo>
                    <a:pt x="368729" y="256000"/>
                    <a:pt x="344230" y="225854"/>
                    <a:pt x="330746" y="206455"/>
                  </a:cubicBezTo>
                  <a:lnTo>
                    <a:pt x="188880" y="0"/>
                  </a:lnTo>
                  <a:lnTo>
                    <a:pt x="188880" y="95762"/>
                  </a:lnTo>
                  <a:cubicBezTo>
                    <a:pt x="4362" y="207027"/>
                    <a:pt x="-55155" y="447026"/>
                    <a:pt x="55946" y="631816"/>
                  </a:cubicBezTo>
                  <a:cubicBezTo>
                    <a:pt x="167047" y="816606"/>
                    <a:pt x="406694" y="876210"/>
                    <a:pt x="591213" y="764945"/>
                  </a:cubicBezTo>
                  <a:cubicBezTo>
                    <a:pt x="775731" y="653681"/>
                    <a:pt x="835248" y="413681"/>
                    <a:pt x="724146" y="228892"/>
                  </a:cubicBezTo>
                  <a:cubicBezTo>
                    <a:pt x="691338" y="174323"/>
                    <a:pt x="645701" y="128619"/>
                    <a:pt x="591213" y="95762"/>
                  </a:cubicBezTo>
                  <a:close/>
                </a:path>
              </a:pathLst>
            </a:custGeom>
            <a:solidFill>
              <a:srgbClr val="FF8A04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16EB2DB-3C7A-BFB3-81BB-85D912B77E59}"/>
                </a:ext>
              </a:extLst>
            </p:cNvPr>
            <p:cNvSpPr/>
            <p:nvPr/>
          </p:nvSpPr>
          <p:spPr>
            <a:xfrm>
              <a:off x="4552950" y="2474736"/>
              <a:ext cx="240905" cy="279964"/>
            </a:xfrm>
            <a:custGeom>
              <a:avLst/>
              <a:gdLst>
                <a:gd name="connsiteX0" fmla="*/ 209855 w 240905"/>
                <a:gd name="connsiteY0" fmla="*/ 186294 h 279964"/>
                <a:gd name="connsiteX1" fmla="*/ 127717 w 240905"/>
                <a:gd name="connsiteY1" fmla="*/ 252862 h 279964"/>
                <a:gd name="connsiteX2" fmla="*/ 34184 w 240905"/>
                <a:gd name="connsiteY2" fmla="*/ 141694 h 279964"/>
                <a:gd name="connsiteX3" fmla="*/ 34184 w 240905"/>
                <a:gd name="connsiteY3" fmla="*/ 138651 h 279964"/>
                <a:gd name="connsiteX4" fmla="*/ 128097 w 240905"/>
                <a:gd name="connsiteY4" fmla="*/ 26247 h 279964"/>
                <a:gd name="connsiteX5" fmla="*/ 208715 w 240905"/>
                <a:gd name="connsiteY5" fmla="*/ 89105 h 279964"/>
                <a:gd name="connsiteX6" fmla="*/ 236538 w 240905"/>
                <a:gd name="connsiteY6" fmla="*/ 89105 h 279964"/>
                <a:gd name="connsiteX7" fmla="*/ 236538 w 240905"/>
                <a:gd name="connsiteY7" fmla="*/ 5325 h 279964"/>
                <a:gd name="connsiteX8" fmla="*/ 206816 w 240905"/>
                <a:gd name="connsiteY8" fmla="*/ 5325 h 279964"/>
                <a:gd name="connsiteX9" fmla="*/ 206816 w 240905"/>
                <a:gd name="connsiteY9" fmla="*/ 36517 h 279964"/>
                <a:gd name="connsiteX10" fmla="*/ 128857 w 240905"/>
                <a:gd name="connsiteY10" fmla="*/ 0 h 279964"/>
                <a:gd name="connsiteX11" fmla="*/ 0 w 240905"/>
                <a:gd name="connsiteY11" fmla="*/ 139126 h 279964"/>
                <a:gd name="connsiteX12" fmla="*/ 0 w 240905"/>
                <a:gd name="connsiteY12" fmla="*/ 142169 h 279964"/>
                <a:gd name="connsiteX13" fmla="*/ 126957 w 240905"/>
                <a:gd name="connsiteY13" fmla="*/ 279964 h 279964"/>
                <a:gd name="connsiteX14" fmla="*/ 240906 w 240905"/>
                <a:gd name="connsiteY14" fmla="*/ 186294 h 2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905" h="279964">
                  <a:moveTo>
                    <a:pt x="209855" y="186294"/>
                  </a:moveTo>
                  <a:cubicBezTo>
                    <a:pt x="202638" y="230895"/>
                    <a:pt x="171872" y="252862"/>
                    <a:pt x="127717" y="252862"/>
                  </a:cubicBezTo>
                  <a:cubicBezTo>
                    <a:pt x="69224" y="252862"/>
                    <a:pt x="34184" y="210924"/>
                    <a:pt x="34184" y="141694"/>
                  </a:cubicBezTo>
                  <a:lnTo>
                    <a:pt x="34184" y="138651"/>
                  </a:lnTo>
                  <a:cubicBezTo>
                    <a:pt x="34184" y="70086"/>
                    <a:pt x="72167" y="26247"/>
                    <a:pt x="128097" y="26247"/>
                  </a:cubicBezTo>
                  <a:cubicBezTo>
                    <a:pt x="169593" y="26247"/>
                    <a:pt x="197700" y="43744"/>
                    <a:pt x="208715" y="89105"/>
                  </a:cubicBezTo>
                  <a:lnTo>
                    <a:pt x="236538" y="89105"/>
                  </a:lnTo>
                  <a:lnTo>
                    <a:pt x="236538" y="5325"/>
                  </a:lnTo>
                  <a:lnTo>
                    <a:pt x="206816" y="5325"/>
                  </a:lnTo>
                  <a:lnTo>
                    <a:pt x="206816" y="36517"/>
                  </a:lnTo>
                  <a:cubicBezTo>
                    <a:pt x="192763" y="11031"/>
                    <a:pt x="163516" y="0"/>
                    <a:pt x="128857" y="0"/>
                  </a:cubicBezTo>
                  <a:cubicBezTo>
                    <a:pt x="54410" y="95"/>
                    <a:pt x="0" y="58389"/>
                    <a:pt x="0" y="139126"/>
                  </a:cubicBezTo>
                  <a:lnTo>
                    <a:pt x="0" y="142169"/>
                  </a:lnTo>
                  <a:cubicBezTo>
                    <a:pt x="0" y="225854"/>
                    <a:pt x="48238" y="279964"/>
                    <a:pt x="126957" y="279964"/>
                  </a:cubicBezTo>
                  <a:cubicBezTo>
                    <a:pt x="187825" y="279964"/>
                    <a:pt x="231410" y="249153"/>
                    <a:pt x="240906" y="186294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4FE810-8770-CF4E-C54E-A445A438A5C7}"/>
                </a:ext>
              </a:extLst>
            </p:cNvPr>
            <p:cNvSpPr/>
            <p:nvPr/>
          </p:nvSpPr>
          <p:spPr>
            <a:xfrm>
              <a:off x="4818829" y="2553000"/>
              <a:ext cx="217831" cy="201514"/>
            </a:xfrm>
            <a:custGeom>
              <a:avLst/>
              <a:gdLst>
                <a:gd name="connsiteX0" fmla="*/ 189914 w 217831"/>
                <a:gd name="connsiteY0" fmla="*/ 173551 h 201514"/>
                <a:gd name="connsiteX1" fmla="*/ 189914 w 217831"/>
                <a:gd name="connsiteY1" fmla="*/ 0 h 201514"/>
                <a:gd name="connsiteX2" fmla="*/ 130281 w 217831"/>
                <a:gd name="connsiteY2" fmla="*/ 0 h 201514"/>
                <a:gd name="connsiteX3" fmla="*/ 130281 w 217831"/>
                <a:gd name="connsiteY3" fmla="*/ 24820 h 201514"/>
                <a:gd name="connsiteX4" fmla="*/ 158008 w 217831"/>
                <a:gd name="connsiteY4" fmla="*/ 24820 h 201514"/>
                <a:gd name="connsiteX5" fmla="*/ 158008 w 217831"/>
                <a:gd name="connsiteY5" fmla="*/ 119251 h 201514"/>
                <a:gd name="connsiteX6" fmla="*/ 109807 w 217831"/>
                <a:gd name="connsiteY6" fmla="*/ 174047 h 201514"/>
                <a:gd name="connsiteX7" fmla="*/ 104832 w 217831"/>
                <a:gd name="connsiteY7" fmla="*/ 174122 h 201514"/>
                <a:gd name="connsiteX8" fmla="*/ 59538 w 217831"/>
                <a:gd name="connsiteY8" fmla="*/ 123626 h 201514"/>
                <a:gd name="connsiteX9" fmla="*/ 59538 w 217831"/>
                <a:gd name="connsiteY9" fmla="*/ 0 h 201514"/>
                <a:gd name="connsiteX10" fmla="*/ 0 w 217831"/>
                <a:gd name="connsiteY10" fmla="*/ 0 h 201514"/>
                <a:gd name="connsiteX11" fmla="*/ 0 w 217831"/>
                <a:gd name="connsiteY11" fmla="*/ 24820 h 201514"/>
                <a:gd name="connsiteX12" fmla="*/ 28487 w 217831"/>
                <a:gd name="connsiteY12" fmla="*/ 24820 h 201514"/>
                <a:gd name="connsiteX13" fmla="*/ 28487 w 217831"/>
                <a:gd name="connsiteY13" fmla="*/ 122675 h 201514"/>
                <a:gd name="connsiteX14" fmla="*/ 96856 w 217831"/>
                <a:gd name="connsiteY14" fmla="*/ 201510 h 201514"/>
                <a:gd name="connsiteX15" fmla="*/ 158483 w 217831"/>
                <a:gd name="connsiteY15" fmla="*/ 164612 h 201514"/>
                <a:gd name="connsiteX16" fmla="*/ 158483 w 217831"/>
                <a:gd name="connsiteY16" fmla="*/ 198086 h 201514"/>
                <a:gd name="connsiteX17" fmla="*/ 217831 w 217831"/>
                <a:gd name="connsiteY17" fmla="*/ 198086 h 201514"/>
                <a:gd name="connsiteX18" fmla="*/ 217831 w 217831"/>
                <a:gd name="connsiteY18" fmla="*/ 173361 h 20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7831" h="201514">
                  <a:moveTo>
                    <a:pt x="189914" y="173551"/>
                  </a:moveTo>
                  <a:lnTo>
                    <a:pt x="189914" y="0"/>
                  </a:lnTo>
                  <a:lnTo>
                    <a:pt x="130281" y="0"/>
                  </a:lnTo>
                  <a:lnTo>
                    <a:pt x="130281" y="24820"/>
                  </a:lnTo>
                  <a:lnTo>
                    <a:pt x="158008" y="24820"/>
                  </a:lnTo>
                  <a:lnTo>
                    <a:pt x="158008" y="119251"/>
                  </a:lnTo>
                  <a:cubicBezTo>
                    <a:pt x="159807" y="147713"/>
                    <a:pt x="138227" y="172246"/>
                    <a:pt x="109807" y="174047"/>
                  </a:cubicBezTo>
                  <a:cubicBezTo>
                    <a:pt x="108151" y="174152"/>
                    <a:pt x="106491" y="174177"/>
                    <a:pt x="104832" y="174122"/>
                  </a:cubicBezTo>
                  <a:cubicBezTo>
                    <a:pt x="74351" y="174122"/>
                    <a:pt x="59538" y="158907"/>
                    <a:pt x="59538" y="123626"/>
                  </a:cubicBezTo>
                  <a:lnTo>
                    <a:pt x="59538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8487" y="24820"/>
                  </a:lnTo>
                  <a:lnTo>
                    <a:pt x="28487" y="122675"/>
                  </a:lnTo>
                  <a:cubicBezTo>
                    <a:pt x="28487" y="180208"/>
                    <a:pt x="56974" y="201510"/>
                    <a:pt x="96856" y="201510"/>
                  </a:cubicBezTo>
                  <a:cubicBezTo>
                    <a:pt x="122695" y="201806"/>
                    <a:pt x="146512" y="187546"/>
                    <a:pt x="158483" y="164612"/>
                  </a:cubicBezTo>
                  <a:lnTo>
                    <a:pt x="158483" y="198086"/>
                  </a:lnTo>
                  <a:lnTo>
                    <a:pt x="217831" y="198086"/>
                  </a:lnTo>
                  <a:lnTo>
                    <a:pt x="217831" y="17336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F06BA5-A358-636B-A24B-B628B1707878}"/>
                </a:ext>
              </a:extLst>
            </p:cNvPr>
            <p:cNvSpPr/>
            <p:nvPr/>
          </p:nvSpPr>
          <p:spPr>
            <a:xfrm>
              <a:off x="7100644" y="2553000"/>
              <a:ext cx="217166" cy="201514"/>
            </a:xfrm>
            <a:custGeom>
              <a:avLst/>
              <a:gdLst>
                <a:gd name="connsiteX0" fmla="*/ 189249 w 217166"/>
                <a:gd name="connsiteY0" fmla="*/ 173551 h 201514"/>
                <a:gd name="connsiteX1" fmla="*/ 189249 w 217166"/>
                <a:gd name="connsiteY1" fmla="*/ 0 h 201514"/>
                <a:gd name="connsiteX2" fmla="*/ 130091 w 217166"/>
                <a:gd name="connsiteY2" fmla="*/ 0 h 201514"/>
                <a:gd name="connsiteX3" fmla="*/ 130091 w 217166"/>
                <a:gd name="connsiteY3" fmla="*/ 24820 h 201514"/>
                <a:gd name="connsiteX4" fmla="*/ 157819 w 217166"/>
                <a:gd name="connsiteY4" fmla="*/ 24820 h 201514"/>
                <a:gd name="connsiteX5" fmla="*/ 157819 w 217166"/>
                <a:gd name="connsiteY5" fmla="*/ 119251 h 201514"/>
                <a:gd name="connsiteX6" fmla="*/ 109617 w 217166"/>
                <a:gd name="connsiteY6" fmla="*/ 174047 h 201514"/>
                <a:gd name="connsiteX7" fmla="*/ 104643 w 217166"/>
                <a:gd name="connsiteY7" fmla="*/ 174122 h 201514"/>
                <a:gd name="connsiteX8" fmla="*/ 59348 w 217166"/>
                <a:gd name="connsiteY8" fmla="*/ 123626 h 201514"/>
                <a:gd name="connsiteX9" fmla="*/ 59348 w 217166"/>
                <a:gd name="connsiteY9" fmla="*/ 0 h 201514"/>
                <a:gd name="connsiteX10" fmla="*/ 0 w 217166"/>
                <a:gd name="connsiteY10" fmla="*/ 0 h 201514"/>
                <a:gd name="connsiteX11" fmla="*/ 0 w 217166"/>
                <a:gd name="connsiteY11" fmla="*/ 24820 h 201514"/>
                <a:gd name="connsiteX12" fmla="*/ 27823 w 217166"/>
                <a:gd name="connsiteY12" fmla="*/ 24820 h 201514"/>
                <a:gd name="connsiteX13" fmla="*/ 27823 w 217166"/>
                <a:gd name="connsiteY13" fmla="*/ 122675 h 201514"/>
                <a:gd name="connsiteX14" fmla="*/ 96191 w 217166"/>
                <a:gd name="connsiteY14" fmla="*/ 201510 h 201514"/>
                <a:gd name="connsiteX15" fmla="*/ 157818 w 217166"/>
                <a:gd name="connsiteY15" fmla="*/ 164612 h 201514"/>
                <a:gd name="connsiteX16" fmla="*/ 157819 w 217166"/>
                <a:gd name="connsiteY16" fmla="*/ 198086 h 201514"/>
                <a:gd name="connsiteX17" fmla="*/ 217167 w 217166"/>
                <a:gd name="connsiteY17" fmla="*/ 198086 h 201514"/>
                <a:gd name="connsiteX18" fmla="*/ 217167 w 217166"/>
                <a:gd name="connsiteY18" fmla="*/ 173361 h 20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7166" h="201514">
                  <a:moveTo>
                    <a:pt x="189249" y="173551"/>
                  </a:moveTo>
                  <a:lnTo>
                    <a:pt x="189249" y="0"/>
                  </a:lnTo>
                  <a:lnTo>
                    <a:pt x="130091" y="0"/>
                  </a:lnTo>
                  <a:lnTo>
                    <a:pt x="130091" y="24820"/>
                  </a:lnTo>
                  <a:lnTo>
                    <a:pt x="157819" y="24820"/>
                  </a:lnTo>
                  <a:lnTo>
                    <a:pt x="157819" y="119251"/>
                  </a:lnTo>
                  <a:cubicBezTo>
                    <a:pt x="159618" y="147713"/>
                    <a:pt x="138037" y="172246"/>
                    <a:pt x="109617" y="174047"/>
                  </a:cubicBezTo>
                  <a:cubicBezTo>
                    <a:pt x="107961" y="174152"/>
                    <a:pt x="106301" y="174177"/>
                    <a:pt x="104643" y="174122"/>
                  </a:cubicBezTo>
                  <a:cubicBezTo>
                    <a:pt x="74161" y="174122"/>
                    <a:pt x="59348" y="158907"/>
                    <a:pt x="59348" y="123626"/>
                  </a:cubicBezTo>
                  <a:lnTo>
                    <a:pt x="59348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7823" y="24820"/>
                  </a:lnTo>
                  <a:lnTo>
                    <a:pt x="27823" y="122675"/>
                  </a:lnTo>
                  <a:cubicBezTo>
                    <a:pt x="27823" y="180208"/>
                    <a:pt x="56310" y="201510"/>
                    <a:pt x="96191" y="201510"/>
                  </a:cubicBezTo>
                  <a:cubicBezTo>
                    <a:pt x="122030" y="201806"/>
                    <a:pt x="145847" y="187546"/>
                    <a:pt x="157818" y="164612"/>
                  </a:cubicBezTo>
                  <a:lnTo>
                    <a:pt x="157819" y="198086"/>
                  </a:lnTo>
                  <a:lnTo>
                    <a:pt x="217167" y="198086"/>
                  </a:lnTo>
                  <a:lnTo>
                    <a:pt x="217167" y="17336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35E01B8-CE6A-66F5-1C4A-0C9897AF7BF9}"/>
                </a:ext>
              </a:extLst>
            </p:cNvPr>
            <p:cNvSpPr/>
            <p:nvPr/>
          </p:nvSpPr>
          <p:spPr>
            <a:xfrm>
              <a:off x="5060304" y="2455431"/>
              <a:ext cx="88214" cy="295845"/>
            </a:xfrm>
            <a:custGeom>
              <a:avLst/>
              <a:gdLst>
                <a:gd name="connsiteX0" fmla="*/ 60488 w 88214"/>
                <a:gd name="connsiteY0" fmla="*/ 271120 h 295845"/>
                <a:gd name="connsiteX1" fmla="*/ 60488 w 88214"/>
                <a:gd name="connsiteY1" fmla="*/ 0 h 295845"/>
                <a:gd name="connsiteX2" fmla="*/ 0 w 88214"/>
                <a:gd name="connsiteY2" fmla="*/ 0 h 295845"/>
                <a:gd name="connsiteX3" fmla="*/ 0 w 88214"/>
                <a:gd name="connsiteY3" fmla="*/ 24725 h 295845"/>
                <a:gd name="connsiteX4" fmla="*/ 28582 w 88214"/>
                <a:gd name="connsiteY4" fmla="*/ 24725 h 295845"/>
                <a:gd name="connsiteX5" fmla="*/ 28582 w 88214"/>
                <a:gd name="connsiteY5" fmla="*/ 271120 h 295845"/>
                <a:gd name="connsiteX6" fmla="*/ 760 w 88214"/>
                <a:gd name="connsiteY6" fmla="*/ 271120 h 295845"/>
                <a:gd name="connsiteX7" fmla="*/ 760 w 88214"/>
                <a:gd name="connsiteY7" fmla="*/ 295846 h 295845"/>
                <a:gd name="connsiteX8" fmla="*/ 88215 w 88214"/>
                <a:gd name="connsiteY8" fmla="*/ 295846 h 295845"/>
                <a:gd name="connsiteX9" fmla="*/ 88215 w 88214"/>
                <a:gd name="connsiteY9" fmla="*/ 271120 h 295845"/>
                <a:gd name="connsiteX10" fmla="*/ 60488 w 88214"/>
                <a:gd name="connsiteY10" fmla="*/ 271120 h 29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14" h="295845">
                  <a:moveTo>
                    <a:pt x="60488" y="271120"/>
                  </a:moveTo>
                  <a:lnTo>
                    <a:pt x="60488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28582" y="24725"/>
                  </a:lnTo>
                  <a:lnTo>
                    <a:pt x="28582" y="271120"/>
                  </a:lnTo>
                  <a:lnTo>
                    <a:pt x="760" y="271120"/>
                  </a:lnTo>
                  <a:lnTo>
                    <a:pt x="760" y="295846"/>
                  </a:lnTo>
                  <a:lnTo>
                    <a:pt x="88215" y="295846"/>
                  </a:lnTo>
                  <a:lnTo>
                    <a:pt x="88215" y="271120"/>
                  </a:lnTo>
                  <a:lnTo>
                    <a:pt x="60488" y="271120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8F188D7-E45D-2272-111B-C7B4D5D43D25}"/>
                </a:ext>
              </a:extLst>
            </p:cNvPr>
            <p:cNvSpPr/>
            <p:nvPr/>
          </p:nvSpPr>
          <p:spPr>
            <a:xfrm>
              <a:off x="5176342" y="2553285"/>
              <a:ext cx="88594" cy="197991"/>
            </a:xfrm>
            <a:custGeom>
              <a:avLst/>
              <a:gdLst>
                <a:gd name="connsiteX0" fmla="*/ 60108 w 88594"/>
                <a:gd name="connsiteY0" fmla="*/ 173266 h 197991"/>
                <a:gd name="connsiteX1" fmla="*/ 60108 w 88594"/>
                <a:gd name="connsiteY1" fmla="*/ 0 h 197991"/>
                <a:gd name="connsiteX2" fmla="*/ 0 w 88594"/>
                <a:gd name="connsiteY2" fmla="*/ 0 h 197991"/>
                <a:gd name="connsiteX3" fmla="*/ 0 w 88594"/>
                <a:gd name="connsiteY3" fmla="*/ 24725 h 197991"/>
                <a:gd name="connsiteX4" fmla="*/ 28582 w 88594"/>
                <a:gd name="connsiteY4" fmla="*/ 24725 h 197991"/>
                <a:gd name="connsiteX5" fmla="*/ 28582 w 88594"/>
                <a:gd name="connsiteY5" fmla="*/ 173266 h 197991"/>
                <a:gd name="connsiteX6" fmla="*/ 760 w 88594"/>
                <a:gd name="connsiteY6" fmla="*/ 173266 h 197991"/>
                <a:gd name="connsiteX7" fmla="*/ 760 w 88594"/>
                <a:gd name="connsiteY7" fmla="*/ 197991 h 197991"/>
                <a:gd name="connsiteX8" fmla="*/ 88595 w 88594"/>
                <a:gd name="connsiteY8" fmla="*/ 197991 h 197991"/>
                <a:gd name="connsiteX9" fmla="*/ 88595 w 88594"/>
                <a:gd name="connsiteY9" fmla="*/ 173266 h 197991"/>
                <a:gd name="connsiteX10" fmla="*/ 60108 w 88594"/>
                <a:gd name="connsiteY10" fmla="*/ 173266 h 1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94" h="197991">
                  <a:moveTo>
                    <a:pt x="60108" y="173266"/>
                  </a:moveTo>
                  <a:lnTo>
                    <a:pt x="60108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28582" y="24725"/>
                  </a:lnTo>
                  <a:lnTo>
                    <a:pt x="28582" y="173266"/>
                  </a:lnTo>
                  <a:lnTo>
                    <a:pt x="760" y="173266"/>
                  </a:lnTo>
                  <a:lnTo>
                    <a:pt x="760" y="197991"/>
                  </a:lnTo>
                  <a:lnTo>
                    <a:pt x="88595" y="197991"/>
                  </a:lnTo>
                  <a:lnTo>
                    <a:pt x="88595" y="173266"/>
                  </a:lnTo>
                  <a:lnTo>
                    <a:pt x="60108" y="173266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F9F96E9-5E36-0FA5-325E-52B47E9C0E29}"/>
                </a:ext>
              </a:extLst>
            </p:cNvPr>
            <p:cNvSpPr/>
            <p:nvPr/>
          </p:nvSpPr>
          <p:spPr>
            <a:xfrm>
              <a:off x="5197327" y="2467980"/>
              <a:ext cx="43300" cy="42987"/>
            </a:xfrm>
            <a:custGeom>
              <a:avLst/>
              <a:gdLst>
                <a:gd name="connsiteX0" fmla="*/ 21650 w 43300"/>
                <a:gd name="connsiteY0" fmla="*/ 3 h 42987"/>
                <a:gd name="connsiteX1" fmla="*/ 3 w 43300"/>
                <a:gd name="connsiteY1" fmla="*/ 20921 h 42987"/>
                <a:gd name="connsiteX2" fmla="*/ 0 w 43300"/>
                <a:gd name="connsiteY2" fmla="*/ 21305 h 42987"/>
                <a:gd name="connsiteX3" fmla="*/ 21650 w 43300"/>
                <a:gd name="connsiteY3" fmla="*/ 42987 h 42987"/>
                <a:gd name="connsiteX4" fmla="*/ 43300 w 43300"/>
                <a:gd name="connsiteY4" fmla="*/ 21305 h 42987"/>
                <a:gd name="connsiteX5" fmla="*/ 22033 w 43300"/>
                <a:gd name="connsiteY5" fmla="*/ 0 h 42987"/>
                <a:gd name="connsiteX6" fmla="*/ 21650 w 43300"/>
                <a:gd name="connsiteY6" fmla="*/ 3 h 4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00" h="42987">
                  <a:moveTo>
                    <a:pt x="21650" y="3"/>
                  </a:moveTo>
                  <a:cubicBezTo>
                    <a:pt x="9905" y="-207"/>
                    <a:pt x="213" y="9159"/>
                    <a:pt x="3" y="20921"/>
                  </a:cubicBezTo>
                  <a:cubicBezTo>
                    <a:pt x="1" y="21049"/>
                    <a:pt x="0" y="21177"/>
                    <a:pt x="0" y="21305"/>
                  </a:cubicBezTo>
                  <a:cubicBezTo>
                    <a:pt x="0" y="33280"/>
                    <a:pt x="9693" y="42987"/>
                    <a:pt x="21650" y="42987"/>
                  </a:cubicBezTo>
                  <a:cubicBezTo>
                    <a:pt x="33607" y="42987"/>
                    <a:pt x="43300" y="33280"/>
                    <a:pt x="43300" y="21305"/>
                  </a:cubicBezTo>
                  <a:cubicBezTo>
                    <a:pt x="43302" y="9541"/>
                    <a:pt x="33781" y="2"/>
                    <a:pt x="22033" y="0"/>
                  </a:cubicBezTo>
                  <a:cubicBezTo>
                    <a:pt x="21906" y="0"/>
                    <a:pt x="21778" y="1"/>
                    <a:pt x="21650" y="3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4FD9BC2-4CCD-4BDD-4A67-919A2F4B17F4}"/>
                </a:ext>
              </a:extLst>
            </p:cNvPr>
            <p:cNvSpPr/>
            <p:nvPr/>
          </p:nvSpPr>
          <p:spPr>
            <a:xfrm>
              <a:off x="5288581" y="2548708"/>
              <a:ext cx="219445" cy="202568"/>
            </a:xfrm>
            <a:custGeom>
              <a:avLst/>
              <a:gdLst>
                <a:gd name="connsiteX0" fmla="*/ 191623 w 219445"/>
                <a:gd name="connsiteY0" fmla="*/ 177843 h 202568"/>
                <a:gd name="connsiteX1" fmla="*/ 191623 w 219445"/>
                <a:gd name="connsiteY1" fmla="*/ 78848 h 202568"/>
                <a:gd name="connsiteX2" fmla="*/ 122399 w 219445"/>
                <a:gd name="connsiteY2" fmla="*/ 13 h 202568"/>
                <a:gd name="connsiteX3" fmla="*/ 60013 w 219445"/>
                <a:gd name="connsiteY3" fmla="*/ 36910 h 202568"/>
                <a:gd name="connsiteX4" fmla="*/ 60013 w 219445"/>
                <a:gd name="connsiteY4" fmla="*/ 4292 h 202568"/>
                <a:gd name="connsiteX5" fmla="*/ 0 w 219445"/>
                <a:gd name="connsiteY5" fmla="*/ 4292 h 202568"/>
                <a:gd name="connsiteX6" fmla="*/ 0 w 219445"/>
                <a:gd name="connsiteY6" fmla="*/ 29112 h 202568"/>
                <a:gd name="connsiteX7" fmla="*/ 28487 w 219445"/>
                <a:gd name="connsiteY7" fmla="*/ 29112 h 202568"/>
                <a:gd name="connsiteX8" fmla="*/ 28487 w 219445"/>
                <a:gd name="connsiteY8" fmla="*/ 177653 h 202568"/>
                <a:gd name="connsiteX9" fmla="*/ 760 w 219445"/>
                <a:gd name="connsiteY9" fmla="*/ 177653 h 202568"/>
                <a:gd name="connsiteX10" fmla="*/ 760 w 219445"/>
                <a:gd name="connsiteY10" fmla="*/ 202378 h 202568"/>
                <a:gd name="connsiteX11" fmla="*/ 88595 w 219445"/>
                <a:gd name="connsiteY11" fmla="*/ 202378 h 202568"/>
                <a:gd name="connsiteX12" fmla="*/ 88595 w 219445"/>
                <a:gd name="connsiteY12" fmla="*/ 177653 h 202568"/>
                <a:gd name="connsiteX13" fmla="*/ 60108 w 219445"/>
                <a:gd name="connsiteY13" fmla="*/ 177653 h 202568"/>
                <a:gd name="connsiteX14" fmla="*/ 60108 w 219445"/>
                <a:gd name="connsiteY14" fmla="*/ 81130 h 202568"/>
                <a:gd name="connsiteX15" fmla="*/ 109474 w 219445"/>
                <a:gd name="connsiteY15" fmla="*/ 27384 h 202568"/>
                <a:gd name="connsiteX16" fmla="*/ 114138 w 219445"/>
                <a:gd name="connsiteY16" fmla="*/ 27400 h 202568"/>
                <a:gd name="connsiteX17" fmla="*/ 160097 w 219445"/>
                <a:gd name="connsiteY17" fmla="*/ 76565 h 202568"/>
                <a:gd name="connsiteX18" fmla="*/ 160097 w 219445"/>
                <a:gd name="connsiteY18" fmla="*/ 177843 h 202568"/>
                <a:gd name="connsiteX19" fmla="*/ 131610 w 219445"/>
                <a:gd name="connsiteY19" fmla="*/ 177843 h 202568"/>
                <a:gd name="connsiteX20" fmla="*/ 131610 w 219445"/>
                <a:gd name="connsiteY20" fmla="*/ 202568 h 202568"/>
                <a:gd name="connsiteX21" fmla="*/ 219445 w 219445"/>
                <a:gd name="connsiteY21" fmla="*/ 202568 h 202568"/>
                <a:gd name="connsiteX22" fmla="*/ 219445 w 219445"/>
                <a:gd name="connsiteY22" fmla="*/ 177843 h 20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445" h="202568">
                  <a:moveTo>
                    <a:pt x="191623" y="177843"/>
                  </a:moveTo>
                  <a:lnTo>
                    <a:pt x="191623" y="78848"/>
                  </a:lnTo>
                  <a:cubicBezTo>
                    <a:pt x="191623" y="21314"/>
                    <a:pt x="162281" y="13"/>
                    <a:pt x="122399" y="13"/>
                  </a:cubicBezTo>
                  <a:cubicBezTo>
                    <a:pt x="96312" y="-484"/>
                    <a:pt x="72175" y="13792"/>
                    <a:pt x="60013" y="36910"/>
                  </a:cubicBezTo>
                  <a:lnTo>
                    <a:pt x="60013" y="4292"/>
                  </a:lnTo>
                  <a:lnTo>
                    <a:pt x="0" y="4292"/>
                  </a:lnTo>
                  <a:lnTo>
                    <a:pt x="0" y="29112"/>
                  </a:lnTo>
                  <a:lnTo>
                    <a:pt x="28487" y="29112"/>
                  </a:lnTo>
                  <a:lnTo>
                    <a:pt x="28487" y="177653"/>
                  </a:lnTo>
                  <a:lnTo>
                    <a:pt x="760" y="177653"/>
                  </a:lnTo>
                  <a:lnTo>
                    <a:pt x="760" y="202378"/>
                  </a:lnTo>
                  <a:lnTo>
                    <a:pt x="88595" y="202378"/>
                  </a:lnTo>
                  <a:lnTo>
                    <a:pt x="88595" y="177653"/>
                  </a:lnTo>
                  <a:lnTo>
                    <a:pt x="60108" y="177653"/>
                  </a:lnTo>
                  <a:lnTo>
                    <a:pt x="60108" y="81130"/>
                  </a:lnTo>
                  <a:cubicBezTo>
                    <a:pt x="58920" y="52636"/>
                    <a:pt x="81022" y="28573"/>
                    <a:pt x="109474" y="27384"/>
                  </a:cubicBezTo>
                  <a:cubicBezTo>
                    <a:pt x="111028" y="27319"/>
                    <a:pt x="112585" y="27324"/>
                    <a:pt x="114138" y="27400"/>
                  </a:cubicBezTo>
                  <a:cubicBezTo>
                    <a:pt x="144904" y="27400"/>
                    <a:pt x="160097" y="42996"/>
                    <a:pt x="160097" y="76565"/>
                  </a:cubicBezTo>
                  <a:lnTo>
                    <a:pt x="160097" y="177843"/>
                  </a:lnTo>
                  <a:lnTo>
                    <a:pt x="131610" y="177843"/>
                  </a:lnTo>
                  <a:lnTo>
                    <a:pt x="131610" y="202568"/>
                  </a:lnTo>
                  <a:lnTo>
                    <a:pt x="219445" y="202568"/>
                  </a:lnTo>
                  <a:lnTo>
                    <a:pt x="219445" y="177843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65E2D6D-8038-0E9B-B1AA-A6BC0A08D538}"/>
                </a:ext>
              </a:extLst>
            </p:cNvPr>
            <p:cNvSpPr/>
            <p:nvPr/>
          </p:nvSpPr>
          <p:spPr>
            <a:xfrm>
              <a:off x="5525498" y="2548340"/>
              <a:ext cx="184026" cy="202555"/>
            </a:xfrm>
            <a:custGeom>
              <a:avLst/>
              <a:gdLst>
                <a:gd name="connsiteX0" fmla="*/ 157439 w 184026"/>
                <a:gd name="connsiteY0" fmla="*/ 178211 h 202555"/>
                <a:gd name="connsiteX1" fmla="*/ 157439 w 184026"/>
                <a:gd name="connsiteY1" fmla="*/ 71227 h 202555"/>
                <a:gd name="connsiteX2" fmla="*/ 85556 w 184026"/>
                <a:gd name="connsiteY2" fmla="*/ 0 h 202555"/>
                <a:gd name="connsiteX3" fmla="*/ 8356 w 184026"/>
                <a:gd name="connsiteY3" fmla="*/ 62098 h 202555"/>
                <a:gd name="connsiteX4" fmla="*/ 39882 w 184026"/>
                <a:gd name="connsiteY4" fmla="*/ 62098 h 202555"/>
                <a:gd name="connsiteX5" fmla="*/ 84037 w 184026"/>
                <a:gd name="connsiteY5" fmla="*/ 26247 h 202555"/>
                <a:gd name="connsiteX6" fmla="*/ 125818 w 184026"/>
                <a:gd name="connsiteY6" fmla="*/ 71227 h 202555"/>
                <a:gd name="connsiteX7" fmla="*/ 125818 w 184026"/>
                <a:gd name="connsiteY7" fmla="*/ 85682 h 202555"/>
                <a:gd name="connsiteX8" fmla="*/ 98091 w 184026"/>
                <a:gd name="connsiteY8" fmla="*/ 85682 h 202555"/>
                <a:gd name="connsiteX9" fmla="*/ 0 w 184026"/>
                <a:gd name="connsiteY9" fmla="*/ 147400 h 202555"/>
                <a:gd name="connsiteX10" fmla="*/ 64666 w 184026"/>
                <a:gd name="connsiteY10" fmla="*/ 202556 h 202555"/>
                <a:gd name="connsiteX11" fmla="*/ 125818 w 184026"/>
                <a:gd name="connsiteY11" fmla="*/ 175168 h 202555"/>
                <a:gd name="connsiteX12" fmla="*/ 125818 w 184026"/>
                <a:gd name="connsiteY12" fmla="*/ 202556 h 202555"/>
                <a:gd name="connsiteX13" fmla="*/ 184027 w 184026"/>
                <a:gd name="connsiteY13" fmla="*/ 202556 h 202555"/>
                <a:gd name="connsiteX14" fmla="*/ 184027 w 184026"/>
                <a:gd name="connsiteY14" fmla="*/ 177831 h 202555"/>
                <a:gd name="connsiteX15" fmla="*/ 125818 w 184026"/>
                <a:gd name="connsiteY15" fmla="*/ 133230 h 202555"/>
                <a:gd name="connsiteX16" fmla="*/ 67704 w 184026"/>
                <a:gd name="connsiteY16" fmla="*/ 180779 h 202555"/>
                <a:gd name="connsiteX17" fmla="*/ 31526 w 184026"/>
                <a:gd name="connsiteY17" fmla="*/ 147305 h 202555"/>
                <a:gd name="connsiteX18" fmla="*/ 99230 w 184026"/>
                <a:gd name="connsiteY18" fmla="*/ 108030 h 202555"/>
                <a:gd name="connsiteX19" fmla="*/ 125818 w 184026"/>
                <a:gd name="connsiteY19" fmla="*/ 108030 h 2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026" h="202555">
                  <a:moveTo>
                    <a:pt x="157439" y="178211"/>
                  </a:moveTo>
                  <a:lnTo>
                    <a:pt x="157439" y="71227"/>
                  </a:lnTo>
                  <a:cubicBezTo>
                    <a:pt x="157439" y="14169"/>
                    <a:pt x="122779" y="0"/>
                    <a:pt x="85556" y="0"/>
                  </a:cubicBezTo>
                  <a:cubicBezTo>
                    <a:pt x="48333" y="0"/>
                    <a:pt x="12534" y="14835"/>
                    <a:pt x="8356" y="62098"/>
                  </a:cubicBezTo>
                  <a:lnTo>
                    <a:pt x="39882" y="62098"/>
                  </a:lnTo>
                  <a:cubicBezTo>
                    <a:pt x="42921" y="36137"/>
                    <a:pt x="56974" y="26247"/>
                    <a:pt x="84037" y="26247"/>
                  </a:cubicBezTo>
                  <a:cubicBezTo>
                    <a:pt x="112524" y="26247"/>
                    <a:pt x="125818" y="37658"/>
                    <a:pt x="125818" y="71227"/>
                  </a:cubicBezTo>
                  <a:lnTo>
                    <a:pt x="125818" y="85682"/>
                  </a:lnTo>
                  <a:lnTo>
                    <a:pt x="98091" y="85682"/>
                  </a:lnTo>
                  <a:cubicBezTo>
                    <a:pt x="47478" y="85682"/>
                    <a:pt x="0" y="100517"/>
                    <a:pt x="0" y="147400"/>
                  </a:cubicBezTo>
                  <a:cubicBezTo>
                    <a:pt x="0" y="188101"/>
                    <a:pt x="28487" y="202556"/>
                    <a:pt x="64666" y="202556"/>
                  </a:cubicBezTo>
                  <a:cubicBezTo>
                    <a:pt x="93153" y="202556"/>
                    <a:pt x="112144" y="196089"/>
                    <a:pt x="125818" y="175168"/>
                  </a:cubicBezTo>
                  <a:lnTo>
                    <a:pt x="125818" y="202556"/>
                  </a:lnTo>
                  <a:lnTo>
                    <a:pt x="184027" y="202556"/>
                  </a:lnTo>
                  <a:lnTo>
                    <a:pt x="184027" y="177831"/>
                  </a:lnTo>
                  <a:close/>
                  <a:moveTo>
                    <a:pt x="125818" y="133230"/>
                  </a:moveTo>
                  <a:cubicBezTo>
                    <a:pt x="125818" y="163756"/>
                    <a:pt x="99990" y="180779"/>
                    <a:pt x="67704" y="180779"/>
                  </a:cubicBezTo>
                  <a:cubicBezTo>
                    <a:pt x="40642" y="180779"/>
                    <a:pt x="31526" y="165563"/>
                    <a:pt x="31526" y="147305"/>
                  </a:cubicBezTo>
                  <a:cubicBezTo>
                    <a:pt x="31526" y="118300"/>
                    <a:pt x="60013" y="108030"/>
                    <a:pt x="99230" y="108030"/>
                  </a:cubicBezTo>
                  <a:lnTo>
                    <a:pt x="125818" y="108030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FC6EFC-64D2-EF87-2D42-99E85C1052A3}"/>
                </a:ext>
              </a:extLst>
            </p:cNvPr>
            <p:cNvSpPr/>
            <p:nvPr/>
          </p:nvSpPr>
          <p:spPr>
            <a:xfrm>
              <a:off x="5733644" y="2548721"/>
              <a:ext cx="131610" cy="202365"/>
            </a:xfrm>
            <a:custGeom>
              <a:avLst/>
              <a:gdLst>
                <a:gd name="connsiteX0" fmla="*/ 131610 w 131610"/>
                <a:gd name="connsiteY0" fmla="*/ 31192 h 202365"/>
                <a:gd name="connsiteX1" fmla="*/ 131610 w 131610"/>
                <a:gd name="connsiteY1" fmla="*/ 0 h 202365"/>
                <a:gd name="connsiteX2" fmla="*/ 60108 w 131610"/>
                <a:gd name="connsiteY2" fmla="*/ 41462 h 202365"/>
                <a:gd name="connsiteX3" fmla="*/ 60108 w 131610"/>
                <a:gd name="connsiteY3" fmla="*/ 4279 h 202365"/>
                <a:gd name="connsiteX4" fmla="*/ 0 w 131610"/>
                <a:gd name="connsiteY4" fmla="*/ 4279 h 202365"/>
                <a:gd name="connsiteX5" fmla="*/ 0 w 131610"/>
                <a:gd name="connsiteY5" fmla="*/ 29100 h 202365"/>
                <a:gd name="connsiteX6" fmla="*/ 28487 w 131610"/>
                <a:gd name="connsiteY6" fmla="*/ 29100 h 202365"/>
                <a:gd name="connsiteX7" fmla="*/ 28487 w 131610"/>
                <a:gd name="connsiteY7" fmla="*/ 177640 h 202365"/>
                <a:gd name="connsiteX8" fmla="*/ 665 w 131610"/>
                <a:gd name="connsiteY8" fmla="*/ 177640 h 202365"/>
                <a:gd name="connsiteX9" fmla="*/ 665 w 131610"/>
                <a:gd name="connsiteY9" fmla="*/ 202366 h 202365"/>
                <a:gd name="connsiteX10" fmla="*/ 90399 w 131610"/>
                <a:gd name="connsiteY10" fmla="*/ 202366 h 202365"/>
                <a:gd name="connsiteX11" fmla="*/ 90399 w 131610"/>
                <a:gd name="connsiteY11" fmla="*/ 177640 h 202365"/>
                <a:gd name="connsiteX12" fmla="*/ 60013 w 131610"/>
                <a:gd name="connsiteY12" fmla="*/ 177640 h 202365"/>
                <a:gd name="connsiteX13" fmla="*/ 60013 w 131610"/>
                <a:gd name="connsiteY13" fmla="*/ 93100 h 202365"/>
                <a:gd name="connsiteX14" fmla="*/ 131610 w 131610"/>
                <a:gd name="connsiteY14" fmla="*/ 31192 h 20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610" h="202365">
                  <a:moveTo>
                    <a:pt x="131610" y="31192"/>
                  </a:moveTo>
                  <a:lnTo>
                    <a:pt x="131610" y="0"/>
                  </a:lnTo>
                  <a:cubicBezTo>
                    <a:pt x="90494" y="0"/>
                    <a:pt x="69224" y="20541"/>
                    <a:pt x="60108" y="41462"/>
                  </a:cubicBezTo>
                  <a:lnTo>
                    <a:pt x="60108" y="4279"/>
                  </a:lnTo>
                  <a:lnTo>
                    <a:pt x="0" y="4279"/>
                  </a:lnTo>
                  <a:lnTo>
                    <a:pt x="0" y="29100"/>
                  </a:lnTo>
                  <a:lnTo>
                    <a:pt x="28487" y="29100"/>
                  </a:lnTo>
                  <a:lnTo>
                    <a:pt x="28487" y="177640"/>
                  </a:lnTo>
                  <a:lnTo>
                    <a:pt x="665" y="177640"/>
                  </a:lnTo>
                  <a:lnTo>
                    <a:pt x="665" y="202366"/>
                  </a:lnTo>
                  <a:lnTo>
                    <a:pt x="90399" y="202366"/>
                  </a:lnTo>
                  <a:lnTo>
                    <a:pt x="90399" y="177640"/>
                  </a:lnTo>
                  <a:lnTo>
                    <a:pt x="60013" y="177640"/>
                  </a:lnTo>
                  <a:lnTo>
                    <a:pt x="60013" y="93100"/>
                  </a:lnTo>
                  <a:cubicBezTo>
                    <a:pt x="60108" y="44125"/>
                    <a:pt x="88215" y="31192"/>
                    <a:pt x="131610" y="31192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8666425-FC51-9F4F-A581-28AF38BE2DD8}"/>
                </a:ext>
              </a:extLst>
            </p:cNvPr>
            <p:cNvSpPr/>
            <p:nvPr/>
          </p:nvSpPr>
          <p:spPr>
            <a:xfrm>
              <a:off x="6181081" y="2480156"/>
              <a:ext cx="101508" cy="271120"/>
            </a:xfrm>
            <a:custGeom>
              <a:avLst/>
              <a:gdLst>
                <a:gd name="connsiteX0" fmla="*/ 101509 w 101508"/>
                <a:gd name="connsiteY0" fmla="*/ 24725 h 271120"/>
                <a:gd name="connsiteX1" fmla="*/ 101509 w 101508"/>
                <a:gd name="connsiteY1" fmla="*/ 0 h 271120"/>
                <a:gd name="connsiteX2" fmla="*/ 0 w 101508"/>
                <a:gd name="connsiteY2" fmla="*/ 0 h 271120"/>
                <a:gd name="connsiteX3" fmla="*/ 0 w 101508"/>
                <a:gd name="connsiteY3" fmla="*/ 24725 h 271120"/>
                <a:gd name="connsiteX4" fmla="*/ 34184 w 101508"/>
                <a:gd name="connsiteY4" fmla="*/ 24725 h 271120"/>
                <a:gd name="connsiteX5" fmla="*/ 34184 w 101508"/>
                <a:gd name="connsiteY5" fmla="*/ 246395 h 271120"/>
                <a:gd name="connsiteX6" fmla="*/ 0 w 101508"/>
                <a:gd name="connsiteY6" fmla="*/ 246395 h 271120"/>
                <a:gd name="connsiteX7" fmla="*/ 0 w 101508"/>
                <a:gd name="connsiteY7" fmla="*/ 271121 h 271120"/>
                <a:gd name="connsiteX8" fmla="*/ 101509 w 101508"/>
                <a:gd name="connsiteY8" fmla="*/ 271121 h 271120"/>
                <a:gd name="connsiteX9" fmla="*/ 101509 w 101508"/>
                <a:gd name="connsiteY9" fmla="*/ 246395 h 271120"/>
                <a:gd name="connsiteX10" fmla="*/ 67324 w 101508"/>
                <a:gd name="connsiteY10" fmla="*/ 246395 h 271120"/>
                <a:gd name="connsiteX11" fmla="*/ 67324 w 101508"/>
                <a:gd name="connsiteY11" fmla="*/ 24725 h 271120"/>
                <a:gd name="connsiteX12" fmla="*/ 101509 w 101508"/>
                <a:gd name="connsiteY12" fmla="*/ 24725 h 2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508" h="271120">
                  <a:moveTo>
                    <a:pt x="101509" y="24725"/>
                  </a:moveTo>
                  <a:lnTo>
                    <a:pt x="101509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34184" y="24725"/>
                  </a:lnTo>
                  <a:lnTo>
                    <a:pt x="34184" y="246395"/>
                  </a:lnTo>
                  <a:lnTo>
                    <a:pt x="0" y="246395"/>
                  </a:lnTo>
                  <a:lnTo>
                    <a:pt x="0" y="271121"/>
                  </a:lnTo>
                  <a:lnTo>
                    <a:pt x="101509" y="271121"/>
                  </a:lnTo>
                  <a:lnTo>
                    <a:pt x="101509" y="246395"/>
                  </a:lnTo>
                  <a:lnTo>
                    <a:pt x="67324" y="246395"/>
                  </a:lnTo>
                  <a:lnTo>
                    <a:pt x="67324" y="24725"/>
                  </a:lnTo>
                  <a:lnTo>
                    <a:pt x="101509" y="24725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D6DB241-25F2-FCC1-A314-623A34E81E88}"/>
                </a:ext>
              </a:extLst>
            </p:cNvPr>
            <p:cNvSpPr/>
            <p:nvPr/>
          </p:nvSpPr>
          <p:spPr>
            <a:xfrm>
              <a:off x="5889848" y="2553000"/>
              <a:ext cx="209475" cy="267411"/>
            </a:xfrm>
            <a:custGeom>
              <a:avLst/>
              <a:gdLst>
                <a:gd name="connsiteX0" fmla="*/ 123444 w 209475"/>
                <a:gd name="connsiteY0" fmla="*/ 0 h 267411"/>
                <a:gd name="connsiteX1" fmla="*/ 123444 w 209475"/>
                <a:gd name="connsiteY1" fmla="*/ 24820 h 267411"/>
                <a:gd name="connsiteX2" fmla="*/ 153925 w 209475"/>
                <a:gd name="connsiteY2" fmla="*/ 24820 h 267411"/>
                <a:gd name="connsiteX3" fmla="*/ 108631 w 209475"/>
                <a:gd name="connsiteY3" fmla="*/ 141694 h 267411"/>
                <a:gd name="connsiteX4" fmla="*/ 58968 w 209475"/>
                <a:gd name="connsiteY4" fmla="*/ 25010 h 267411"/>
                <a:gd name="connsiteX5" fmla="*/ 87455 w 209475"/>
                <a:gd name="connsiteY5" fmla="*/ 25010 h 267411"/>
                <a:gd name="connsiteX6" fmla="*/ 87455 w 209475"/>
                <a:gd name="connsiteY6" fmla="*/ 0 h 267411"/>
                <a:gd name="connsiteX7" fmla="*/ 0 w 209475"/>
                <a:gd name="connsiteY7" fmla="*/ 0 h 267411"/>
                <a:gd name="connsiteX8" fmla="*/ 0 w 209475"/>
                <a:gd name="connsiteY8" fmla="*/ 24820 h 267411"/>
                <a:gd name="connsiteX9" fmla="*/ 25069 w 209475"/>
                <a:gd name="connsiteY9" fmla="*/ 24820 h 267411"/>
                <a:gd name="connsiteX10" fmla="*/ 91538 w 209475"/>
                <a:gd name="connsiteY10" fmla="*/ 177545 h 267411"/>
                <a:gd name="connsiteX11" fmla="*/ 82043 w 209475"/>
                <a:gd name="connsiteY11" fmla="*/ 200749 h 267411"/>
                <a:gd name="connsiteX12" fmla="*/ 44060 w 209475"/>
                <a:gd name="connsiteY12" fmla="*/ 243067 h 267411"/>
                <a:gd name="connsiteX13" fmla="*/ 21650 w 209475"/>
                <a:gd name="connsiteY13" fmla="*/ 241070 h 267411"/>
                <a:gd name="connsiteX14" fmla="*/ 21650 w 209475"/>
                <a:gd name="connsiteY14" fmla="*/ 264654 h 267411"/>
                <a:gd name="connsiteX15" fmla="*/ 50137 w 209475"/>
                <a:gd name="connsiteY15" fmla="*/ 267412 h 267411"/>
                <a:gd name="connsiteX16" fmla="*/ 105877 w 209475"/>
                <a:gd name="connsiteY16" fmla="*/ 217106 h 267411"/>
                <a:gd name="connsiteX17" fmla="*/ 185166 w 209475"/>
                <a:gd name="connsiteY17" fmla="*/ 24820 h 267411"/>
                <a:gd name="connsiteX18" fmla="*/ 209475 w 209475"/>
                <a:gd name="connsiteY18" fmla="*/ 24820 h 267411"/>
                <a:gd name="connsiteX19" fmla="*/ 209475 w 209475"/>
                <a:gd name="connsiteY19" fmla="*/ 0 h 2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475" h="267411">
                  <a:moveTo>
                    <a:pt x="123444" y="0"/>
                  </a:moveTo>
                  <a:lnTo>
                    <a:pt x="123444" y="24820"/>
                  </a:lnTo>
                  <a:lnTo>
                    <a:pt x="153925" y="24820"/>
                  </a:lnTo>
                  <a:lnTo>
                    <a:pt x="108631" y="141694"/>
                  </a:lnTo>
                  <a:lnTo>
                    <a:pt x="58968" y="25010"/>
                  </a:lnTo>
                  <a:lnTo>
                    <a:pt x="87455" y="25010"/>
                  </a:lnTo>
                  <a:lnTo>
                    <a:pt x="87455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5069" y="24820"/>
                  </a:lnTo>
                  <a:lnTo>
                    <a:pt x="91538" y="177545"/>
                  </a:lnTo>
                  <a:lnTo>
                    <a:pt x="82043" y="200749"/>
                  </a:lnTo>
                  <a:cubicBezTo>
                    <a:pt x="71408" y="221290"/>
                    <a:pt x="70173" y="243067"/>
                    <a:pt x="44060" y="243067"/>
                  </a:cubicBezTo>
                  <a:cubicBezTo>
                    <a:pt x="37603" y="243067"/>
                    <a:pt x="27348" y="241450"/>
                    <a:pt x="21650" y="241070"/>
                  </a:cubicBezTo>
                  <a:lnTo>
                    <a:pt x="21650" y="264654"/>
                  </a:lnTo>
                  <a:cubicBezTo>
                    <a:pt x="31081" y="266153"/>
                    <a:pt x="40594" y="267074"/>
                    <a:pt x="50137" y="267412"/>
                  </a:cubicBezTo>
                  <a:cubicBezTo>
                    <a:pt x="85556" y="267412"/>
                    <a:pt x="93343" y="246871"/>
                    <a:pt x="105877" y="217106"/>
                  </a:cubicBezTo>
                  <a:lnTo>
                    <a:pt x="185166" y="24820"/>
                  </a:lnTo>
                  <a:lnTo>
                    <a:pt x="209475" y="24820"/>
                  </a:lnTo>
                  <a:lnTo>
                    <a:pt x="209475" y="0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647B0FC-1FCB-9608-994E-737CF215471F}"/>
                </a:ext>
              </a:extLst>
            </p:cNvPr>
            <p:cNvSpPr/>
            <p:nvPr/>
          </p:nvSpPr>
          <p:spPr>
            <a:xfrm>
              <a:off x="6310412" y="2548707"/>
              <a:ext cx="219350" cy="202569"/>
            </a:xfrm>
            <a:custGeom>
              <a:avLst/>
              <a:gdLst>
                <a:gd name="connsiteX0" fmla="*/ 191623 w 219350"/>
                <a:gd name="connsiteY0" fmla="*/ 177844 h 202569"/>
                <a:gd name="connsiteX1" fmla="*/ 191623 w 219350"/>
                <a:gd name="connsiteY1" fmla="*/ 78849 h 202569"/>
                <a:gd name="connsiteX2" fmla="*/ 122494 w 219350"/>
                <a:gd name="connsiteY2" fmla="*/ 14 h 202569"/>
                <a:gd name="connsiteX3" fmla="*/ 60108 w 219350"/>
                <a:gd name="connsiteY3" fmla="*/ 36911 h 202569"/>
                <a:gd name="connsiteX4" fmla="*/ 60108 w 219350"/>
                <a:gd name="connsiteY4" fmla="*/ 4293 h 202569"/>
                <a:gd name="connsiteX5" fmla="*/ 0 w 219350"/>
                <a:gd name="connsiteY5" fmla="*/ 4293 h 202569"/>
                <a:gd name="connsiteX6" fmla="*/ 0 w 219350"/>
                <a:gd name="connsiteY6" fmla="*/ 29113 h 202569"/>
                <a:gd name="connsiteX7" fmla="*/ 28487 w 219350"/>
                <a:gd name="connsiteY7" fmla="*/ 29113 h 202569"/>
                <a:gd name="connsiteX8" fmla="*/ 28487 w 219350"/>
                <a:gd name="connsiteY8" fmla="*/ 177654 h 202569"/>
                <a:gd name="connsiteX9" fmla="*/ 665 w 219350"/>
                <a:gd name="connsiteY9" fmla="*/ 177654 h 202569"/>
                <a:gd name="connsiteX10" fmla="*/ 665 w 219350"/>
                <a:gd name="connsiteY10" fmla="*/ 202379 h 202569"/>
                <a:gd name="connsiteX11" fmla="*/ 88500 w 219350"/>
                <a:gd name="connsiteY11" fmla="*/ 202379 h 202569"/>
                <a:gd name="connsiteX12" fmla="*/ 88500 w 219350"/>
                <a:gd name="connsiteY12" fmla="*/ 177654 h 202569"/>
                <a:gd name="connsiteX13" fmla="*/ 60013 w 219350"/>
                <a:gd name="connsiteY13" fmla="*/ 177654 h 202569"/>
                <a:gd name="connsiteX14" fmla="*/ 60013 w 219350"/>
                <a:gd name="connsiteY14" fmla="*/ 81131 h 202569"/>
                <a:gd name="connsiteX15" fmla="*/ 109379 w 219350"/>
                <a:gd name="connsiteY15" fmla="*/ 27385 h 202569"/>
                <a:gd name="connsiteX16" fmla="*/ 114043 w 219350"/>
                <a:gd name="connsiteY16" fmla="*/ 27402 h 202569"/>
                <a:gd name="connsiteX17" fmla="*/ 160002 w 219350"/>
                <a:gd name="connsiteY17" fmla="*/ 76566 h 202569"/>
                <a:gd name="connsiteX18" fmla="*/ 160002 w 219350"/>
                <a:gd name="connsiteY18" fmla="*/ 177844 h 202569"/>
                <a:gd name="connsiteX19" fmla="*/ 131515 w 219350"/>
                <a:gd name="connsiteY19" fmla="*/ 177844 h 202569"/>
                <a:gd name="connsiteX20" fmla="*/ 131515 w 219350"/>
                <a:gd name="connsiteY20" fmla="*/ 202569 h 202569"/>
                <a:gd name="connsiteX21" fmla="*/ 219350 w 219350"/>
                <a:gd name="connsiteY21" fmla="*/ 202569 h 202569"/>
                <a:gd name="connsiteX22" fmla="*/ 219350 w 219350"/>
                <a:gd name="connsiteY22" fmla="*/ 177844 h 2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350" h="202569">
                  <a:moveTo>
                    <a:pt x="191623" y="177844"/>
                  </a:moveTo>
                  <a:lnTo>
                    <a:pt x="191623" y="78849"/>
                  </a:lnTo>
                  <a:cubicBezTo>
                    <a:pt x="191623" y="21315"/>
                    <a:pt x="162376" y="14"/>
                    <a:pt x="122494" y="14"/>
                  </a:cubicBezTo>
                  <a:cubicBezTo>
                    <a:pt x="96401" y="-505"/>
                    <a:pt x="72253" y="13777"/>
                    <a:pt x="60108" y="36911"/>
                  </a:cubicBezTo>
                  <a:lnTo>
                    <a:pt x="60108" y="4293"/>
                  </a:lnTo>
                  <a:lnTo>
                    <a:pt x="0" y="4293"/>
                  </a:lnTo>
                  <a:lnTo>
                    <a:pt x="0" y="29113"/>
                  </a:lnTo>
                  <a:lnTo>
                    <a:pt x="28487" y="29113"/>
                  </a:lnTo>
                  <a:lnTo>
                    <a:pt x="28487" y="177654"/>
                  </a:lnTo>
                  <a:lnTo>
                    <a:pt x="665" y="177654"/>
                  </a:lnTo>
                  <a:lnTo>
                    <a:pt x="665" y="202379"/>
                  </a:lnTo>
                  <a:lnTo>
                    <a:pt x="88500" y="202379"/>
                  </a:lnTo>
                  <a:lnTo>
                    <a:pt x="88500" y="177654"/>
                  </a:lnTo>
                  <a:lnTo>
                    <a:pt x="60013" y="177654"/>
                  </a:lnTo>
                  <a:lnTo>
                    <a:pt x="60013" y="81131"/>
                  </a:lnTo>
                  <a:cubicBezTo>
                    <a:pt x="58825" y="52637"/>
                    <a:pt x="80927" y="28574"/>
                    <a:pt x="109379" y="27385"/>
                  </a:cubicBezTo>
                  <a:cubicBezTo>
                    <a:pt x="110933" y="27320"/>
                    <a:pt x="112490" y="27325"/>
                    <a:pt x="114043" y="27402"/>
                  </a:cubicBezTo>
                  <a:cubicBezTo>
                    <a:pt x="144809" y="27401"/>
                    <a:pt x="160002" y="42997"/>
                    <a:pt x="160002" y="76566"/>
                  </a:cubicBezTo>
                  <a:lnTo>
                    <a:pt x="160002" y="177844"/>
                  </a:lnTo>
                  <a:lnTo>
                    <a:pt x="131515" y="177844"/>
                  </a:lnTo>
                  <a:lnTo>
                    <a:pt x="131515" y="202569"/>
                  </a:lnTo>
                  <a:lnTo>
                    <a:pt x="219350" y="202569"/>
                  </a:lnTo>
                  <a:lnTo>
                    <a:pt x="219350" y="177844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8F75891-1B5F-9249-8F0C-0132E1798755}"/>
                </a:ext>
              </a:extLst>
            </p:cNvPr>
            <p:cNvSpPr/>
            <p:nvPr/>
          </p:nvSpPr>
          <p:spPr>
            <a:xfrm>
              <a:off x="6550653" y="2548531"/>
              <a:ext cx="149842" cy="206264"/>
            </a:xfrm>
            <a:custGeom>
              <a:avLst/>
              <a:gdLst>
                <a:gd name="connsiteX0" fmla="*/ 79574 w 149842"/>
                <a:gd name="connsiteY0" fmla="*/ 86253 h 206264"/>
                <a:gd name="connsiteX1" fmla="*/ 33235 w 149842"/>
                <a:gd name="connsiteY1" fmla="*/ 52684 h 206264"/>
                <a:gd name="connsiteX2" fmla="*/ 69698 w 149842"/>
                <a:gd name="connsiteY2" fmla="*/ 25296 h 206264"/>
                <a:gd name="connsiteX3" fmla="*/ 117177 w 149842"/>
                <a:gd name="connsiteY3" fmla="*/ 61052 h 206264"/>
                <a:gd name="connsiteX4" fmla="*/ 143005 w 149842"/>
                <a:gd name="connsiteY4" fmla="*/ 61052 h 206264"/>
                <a:gd name="connsiteX5" fmla="*/ 143005 w 149842"/>
                <a:gd name="connsiteY5" fmla="*/ 4470 h 206264"/>
                <a:gd name="connsiteX6" fmla="*/ 116417 w 149842"/>
                <a:gd name="connsiteY6" fmla="*/ 4470 h 206264"/>
                <a:gd name="connsiteX7" fmla="*/ 116417 w 149842"/>
                <a:gd name="connsiteY7" fmla="*/ 24345 h 206264"/>
                <a:gd name="connsiteX8" fmla="*/ 66565 w 149842"/>
                <a:gd name="connsiteY8" fmla="*/ 0 h 206264"/>
                <a:gd name="connsiteX9" fmla="*/ 3798 w 149842"/>
                <a:gd name="connsiteY9" fmla="*/ 53254 h 206264"/>
                <a:gd name="connsiteX10" fmla="*/ 73022 w 149842"/>
                <a:gd name="connsiteY10" fmla="*/ 114211 h 206264"/>
                <a:gd name="connsiteX11" fmla="*/ 119836 w 149842"/>
                <a:gd name="connsiteY11" fmla="*/ 148066 h 206264"/>
                <a:gd name="connsiteX12" fmla="*/ 79099 w 149842"/>
                <a:gd name="connsiteY12" fmla="*/ 180874 h 206264"/>
                <a:gd name="connsiteX13" fmla="*/ 25923 w 149842"/>
                <a:gd name="connsiteY13" fmla="*/ 136273 h 206264"/>
                <a:gd name="connsiteX14" fmla="*/ 0 w 149842"/>
                <a:gd name="connsiteY14" fmla="*/ 136273 h 206264"/>
                <a:gd name="connsiteX15" fmla="*/ 0 w 149842"/>
                <a:gd name="connsiteY15" fmla="*/ 202841 h 206264"/>
                <a:gd name="connsiteX16" fmla="*/ 26683 w 149842"/>
                <a:gd name="connsiteY16" fmla="*/ 202841 h 206264"/>
                <a:gd name="connsiteX17" fmla="*/ 26683 w 149842"/>
                <a:gd name="connsiteY17" fmla="*/ 178496 h 206264"/>
                <a:gd name="connsiteX18" fmla="*/ 78339 w 149842"/>
                <a:gd name="connsiteY18" fmla="*/ 206265 h 206264"/>
                <a:gd name="connsiteX19" fmla="*/ 149842 w 149842"/>
                <a:gd name="connsiteY19" fmla="*/ 146449 h 206264"/>
                <a:gd name="connsiteX20" fmla="*/ 79574 w 149842"/>
                <a:gd name="connsiteY20" fmla="*/ 86253 h 20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42" h="206264">
                  <a:moveTo>
                    <a:pt x="79574" y="86253"/>
                  </a:moveTo>
                  <a:cubicBezTo>
                    <a:pt x="43110" y="79025"/>
                    <a:pt x="33235" y="70276"/>
                    <a:pt x="33235" y="52684"/>
                  </a:cubicBezTo>
                  <a:cubicBezTo>
                    <a:pt x="33235" y="35091"/>
                    <a:pt x="46909" y="25296"/>
                    <a:pt x="69698" y="25296"/>
                  </a:cubicBezTo>
                  <a:cubicBezTo>
                    <a:pt x="95527" y="25296"/>
                    <a:pt x="112714" y="38609"/>
                    <a:pt x="117177" y="61052"/>
                  </a:cubicBezTo>
                  <a:lnTo>
                    <a:pt x="143005" y="61052"/>
                  </a:lnTo>
                  <a:lnTo>
                    <a:pt x="143005" y="4470"/>
                  </a:lnTo>
                  <a:lnTo>
                    <a:pt x="116417" y="4470"/>
                  </a:lnTo>
                  <a:lnTo>
                    <a:pt x="116417" y="24345"/>
                  </a:lnTo>
                  <a:cubicBezTo>
                    <a:pt x="109105" y="10270"/>
                    <a:pt x="95432" y="0"/>
                    <a:pt x="66565" y="0"/>
                  </a:cubicBezTo>
                  <a:cubicBezTo>
                    <a:pt x="32000" y="0"/>
                    <a:pt x="3798" y="19780"/>
                    <a:pt x="3798" y="53254"/>
                  </a:cubicBezTo>
                  <a:cubicBezTo>
                    <a:pt x="3798" y="86728"/>
                    <a:pt x="21365" y="105082"/>
                    <a:pt x="73022" y="114211"/>
                  </a:cubicBezTo>
                  <a:cubicBezTo>
                    <a:pt x="103788" y="119917"/>
                    <a:pt x="119836" y="127144"/>
                    <a:pt x="119836" y="148066"/>
                  </a:cubicBezTo>
                  <a:cubicBezTo>
                    <a:pt x="119836" y="168987"/>
                    <a:pt x="106067" y="180874"/>
                    <a:pt x="79099" y="180874"/>
                  </a:cubicBezTo>
                  <a:cubicBezTo>
                    <a:pt x="52770" y="181305"/>
                    <a:pt x="30120" y="162308"/>
                    <a:pt x="25923" y="136273"/>
                  </a:cubicBezTo>
                  <a:lnTo>
                    <a:pt x="0" y="136273"/>
                  </a:lnTo>
                  <a:lnTo>
                    <a:pt x="0" y="202841"/>
                  </a:lnTo>
                  <a:lnTo>
                    <a:pt x="26683" y="202841"/>
                  </a:lnTo>
                  <a:lnTo>
                    <a:pt x="26683" y="178496"/>
                  </a:lnTo>
                  <a:cubicBezTo>
                    <a:pt x="31621" y="190669"/>
                    <a:pt x="47573" y="206265"/>
                    <a:pt x="78339" y="206265"/>
                  </a:cubicBezTo>
                  <a:cubicBezTo>
                    <a:pt x="125818" y="206265"/>
                    <a:pt x="149842" y="181920"/>
                    <a:pt x="149842" y="146449"/>
                  </a:cubicBezTo>
                  <a:cubicBezTo>
                    <a:pt x="149937" y="104511"/>
                    <a:pt x="120310" y="94241"/>
                    <a:pt x="79574" y="86253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005E2E4-4556-8364-577F-F0C90FBEBAD1}"/>
                </a:ext>
              </a:extLst>
            </p:cNvPr>
            <p:cNvSpPr/>
            <p:nvPr/>
          </p:nvSpPr>
          <p:spPr>
            <a:xfrm>
              <a:off x="6724424" y="2504691"/>
              <a:ext cx="113948" cy="249248"/>
            </a:xfrm>
            <a:custGeom>
              <a:avLst/>
              <a:gdLst>
                <a:gd name="connsiteX0" fmla="*/ 88500 w 113948"/>
                <a:gd name="connsiteY0" fmla="*/ 222621 h 249248"/>
                <a:gd name="connsiteX1" fmla="*/ 60013 w 113948"/>
                <a:gd name="connsiteY1" fmla="*/ 193617 h 249248"/>
                <a:gd name="connsiteX2" fmla="*/ 60013 w 113948"/>
                <a:gd name="connsiteY2" fmla="*/ 73320 h 249248"/>
                <a:gd name="connsiteX3" fmla="*/ 111385 w 113948"/>
                <a:gd name="connsiteY3" fmla="*/ 73320 h 249248"/>
                <a:gd name="connsiteX4" fmla="*/ 111385 w 113948"/>
                <a:gd name="connsiteY4" fmla="*/ 48309 h 249248"/>
                <a:gd name="connsiteX5" fmla="*/ 60013 w 113948"/>
                <a:gd name="connsiteY5" fmla="*/ 48309 h 249248"/>
                <a:gd name="connsiteX6" fmla="*/ 60013 w 113948"/>
                <a:gd name="connsiteY6" fmla="*/ 0 h 249248"/>
                <a:gd name="connsiteX7" fmla="*/ 28487 w 113948"/>
                <a:gd name="connsiteY7" fmla="*/ 0 h 249248"/>
                <a:gd name="connsiteX8" fmla="*/ 28487 w 113948"/>
                <a:gd name="connsiteY8" fmla="*/ 48309 h 249248"/>
                <a:gd name="connsiteX9" fmla="*/ 0 w 113948"/>
                <a:gd name="connsiteY9" fmla="*/ 48309 h 249248"/>
                <a:gd name="connsiteX10" fmla="*/ 0 w 113948"/>
                <a:gd name="connsiteY10" fmla="*/ 73129 h 249248"/>
                <a:gd name="connsiteX11" fmla="*/ 28487 w 113948"/>
                <a:gd name="connsiteY11" fmla="*/ 73129 h 249248"/>
                <a:gd name="connsiteX12" fmla="*/ 28487 w 113948"/>
                <a:gd name="connsiteY12" fmla="*/ 196755 h 249248"/>
                <a:gd name="connsiteX13" fmla="*/ 85461 w 113948"/>
                <a:gd name="connsiteY13" fmla="*/ 249248 h 249248"/>
                <a:gd name="connsiteX14" fmla="*/ 113948 w 113948"/>
                <a:gd name="connsiteY14" fmla="*/ 244684 h 249248"/>
                <a:gd name="connsiteX15" fmla="*/ 113948 w 113948"/>
                <a:gd name="connsiteY15" fmla="*/ 218057 h 249248"/>
                <a:gd name="connsiteX16" fmla="*/ 88500 w 113948"/>
                <a:gd name="connsiteY16" fmla="*/ 222621 h 2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948" h="249248">
                  <a:moveTo>
                    <a:pt x="88500" y="222621"/>
                  </a:moveTo>
                  <a:cubicBezTo>
                    <a:pt x="68749" y="222621"/>
                    <a:pt x="60013" y="213112"/>
                    <a:pt x="60013" y="193617"/>
                  </a:cubicBezTo>
                  <a:lnTo>
                    <a:pt x="60013" y="73320"/>
                  </a:lnTo>
                  <a:lnTo>
                    <a:pt x="111385" y="73320"/>
                  </a:lnTo>
                  <a:lnTo>
                    <a:pt x="111385" y="48309"/>
                  </a:lnTo>
                  <a:lnTo>
                    <a:pt x="60013" y="48309"/>
                  </a:lnTo>
                  <a:lnTo>
                    <a:pt x="60013" y="0"/>
                  </a:lnTo>
                  <a:lnTo>
                    <a:pt x="28487" y="0"/>
                  </a:lnTo>
                  <a:lnTo>
                    <a:pt x="28487" y="48309"/>
                  </a:lnTo>
                  <a:lnTo>
                    <a:pt x="0" y="48309"/>
                  </a:lnTo>
                  <a:lnTo>
                    <a:pt x="0" y="73129"/>
                  </a:lnTo>
                  <a:lnTo>
                    <a:pt x="28487" y="73129"/>
                  </a:lnTo>
                  <a:lnTo>
                    <a:pt x="28487" y="196755"/>
                  </a:lnTo>
                  <a:cubicBezTo>
                    <a:pt x="28487" y="228327"/>
                    <a:pt x="45959" y="249248"/>
                    <a:pt x="85461" y="249248"/>
                  </a:cubicBezTo>
                  <a:cubicBezTo>
                    <a:pt x="95141" y="249277"/>
                    <a:pt x="104761" y="247736"/>
                    <a:pt x="113948" y="244684"/>
                  </a:cubicBezTo>
                  <a:lnTo>
                    <a:pt x="113948" y="218057"/>
                  </a:lnTo>
                  <a:cubicBezTo>
                    <a:pt x="105758" y="220908"/>
                    <a:pt x="97169" y="222448"/>
                    <a:pt x="88500" y="222621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1ACEE9-4904-1021-415F-8D1687EF99F4}"/>
                </a:ext>
              </a:extLst>
            </p:cNvPr>
            <p:cNvSpPr/>
            <p:nvPr/>
          </p:nvSpPr>
          <p:spPr>
            <a:xfrm>
              <a:off x="6968179" y="2504691"/>
              <a:ext cx="113948" cy="249248"/>
            </a:xfrm>
            <a:custGeom>
              <a:avLst/>
              <a:gdLst>
                <a:gd name="connsiteX0" fmla="*/ 88500 w 113948"/>
                <a:gd name="connsiteY0" fmla="*/ 222621 h 249248"/>
                <a:gd name="connsiteX1" fmla="*/ 60013 w 113948"/>
                <a:gd name="connsiteY1" fmla="*/ 193617 h 249248"/>
                <a:gd name="connsiteX2" fmla="*/ 60013 w 113948"/>
                <a:gd name="connsiteY2" fmla="*/ 73320 h 249248"/>
                <a:gd name="connsiteX3" fmla="*/ 111384 w 113948"/>
                <a:gd name="connsiteY3" fmla="*/ 73320 h 249248"/>
                <a:gd name="connsiteX4" fmla="*/ 111384 w 113948"/>
                <a:gd name="connsiteY4" fmla="*/ 48309 h 249248"/>
                <a:gd name="connsiteX5" fmla="*/ 60013 w 113948"/>
                <a:gd name="connsiteY5" fmla="*/ 48309 h 249248"/>
                <a:gd name="connsiteX6" fmla="*/ 60013 w 113948"/>
                <a:gd name="connsiteY6" fmla="*/ 0 h 249248"/>
                <a:gd name="connsiteX7" fmla="*/ 28487 w 113948"/>
                <a:gd name="connsiteY7" fmla="*/ 0 h 249248"/>
                <a:gd name="connsiteX8" fmla="*/ 28487 w 113948"/>
                <a:gd name="connsiteY8" fmla="*/ 48309 h 249248"/>
                <a:gd name="connsiteX9" fmla="*/ 0 w 113948"/>
                <a:gd name="connsiteY9" fmla="*/ 48309 h 249248"/>
                <a:gd name="connsiteX10" fmla="*/ 0 w 113948"/>
                <a:gd name="connsiteY10" fmla="*/ 73129 h 249248"/>
                <a:gd name="connsiteX11" fmla="*/ 28487 w 113948"/>
                <a:gd name="connsiteY11" fmla="*/ 73129 h 249248"/>
                <a:gd name="connsiteX12" fmla="*/ 28487 w 113948"/>
                <a:gd name="connsiteY12" fmla="*/ 196755 h 249248"/>
                <a:gd name="connsiteX13" fmla="*/ 85461 w 113948"/>
                <a:gd name="connsiteY13" fmla="*/ 249248 h 249248"/>
                <a:gd name="connsiteX14" fmla="*/ 113948 w 113948"/>
                <a:gd name="connsiteY14" fmla="*/ 244684 h 249248"/>
                <a:gd name="connsiteX15" fmla="*/ 113948 w 113948"/>
                <a:gd name="connsiteY15" fmla="*/ 218057 h 249248"/>
                <a:gd name="connsiteX16" fmla="*/ 88500 w 113948"/>
                <a:gd name="connsiteY16" fmla="*/ 222621 h 2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948" h="249248">
                  <a:moveTo>
                    <a:pt x="88500" y="222621"/>
                  </a:moveTo>
                  <a:cubicBezTo>
                    <a:pt x="68749" y="222621"/>
                    <a:pt x="60013" y="213112"/>
                    <a:pt x="60013" y="193617"/>
                  </a:cubicBezTo>
                  <a:lnTo>
                    <a:pt x="60013" y="73320"/>
                  </a:lnTo>
                  <a:lnTo>
                    <a:pt x="111384" y="73320"/>
                  </a:lnTo>
                  <a:lnTo>
                    <a:pt x="111384" y="48309"/>
                  </a:lnTo>
                  <a:lnTo>
                    <a:pt x="60013" y="48309"/>
                  </a:lnTo>
                  <a:lnTo>
                    <a:pt x="60013" y="0"/>
                  </a:lnTo>
                  <a:lnTo>
                    <a:pt x="28487" y="0"/>
                  </a:lnTo>
                  <a:lnTo>
                    <a:pt x="28487" y="48309"/>
                  </a:lnTo>
                  <a:lnTo>
                    <a:pt x="0" y="48309"/>
                  </a:lnTo>
                  <a:lnTo>
                    <a:pt x="0" y="73129"/>
                  </a:lnTo>
                  <a:lnTo>
                    <a:pt x="28487" y="73129"/>
                  </a:lnTo>
                  <a:lnTo>
                    <a:pt x="28487" y="196755"/>
                  </a:lnTo>
                  <a:cubicBezTo>
                    <a:pt x="28487" y="228327"/>
                    <a:pt x="45959" y="249248"/>
                    <a:pt x="85461" y="249248"/>
                  </a:cubicBezTo>
                  <a:cubicBezTo>
                    <a:pt x="95139" y="249260"/>
                    <a:pt x="104757" y="247719"/>
                    <a:pt x="113948" y="244684"/>
                  </a:cubicBezTo>
                  <a:lnTo>
                    <a:pt x="113948" y="218057"/>
                  </a:lnTo>
                  <a:cubicBezTo>
                    <a:pt x="105754" y="220894"/>
                    <a:pt x="97168" y="222434"/>
                    <a:pt x="88500" y="222621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321C6DD-1CDC-306E-F409-BBDD9D8BED6E}"/>
                </a:ext>
              </a:extLst>
            </p:cNvPr>
            <p:cNvSpPr/>
            <p:nvPr/>
          </p:nvSpPr>
          <p:spPr>
            <a:xfrm>
              <a:off x="7328255" y="2504691"/>
              <a:ext cx="113948" cy="249248"/>
            </a:xfrm>
            <a:custGeom>
              <a:avLst/>
              <a:gdLst>
                <a:gd name="connsiteX0" fmla="*/ 88120 w 113948"/>
                <a:gd name="connsiteY0" fmla="*/ 222621 h 249248"/>
                <a:gd name="connsiteX1" fmla="*/ 59633 w 113948"/>
                <a:gd name="connsiteY1" fmla="*/ 193617 h 249248"/>
                <a:gd name="connsiteX2" fmla="*/ 59633 w 113948"/>
                <a:gd name="connsiteY2" fmla="*/ 73320 h 249248"/>
                <a:gd name="connsiteX3" fmla="*/ 111385 w 113948"/>
                <a:gd name="connsiteY3" fmla="*/ 73320 h 249248"/>
                <a:gd name="connsiteX4" fmla="*/ 111385 w 113948"/>
                <a:gd name="connsiteY4" fmla="*/ 48309 h 249248"/>
                <a:gd name="connsiteX5" fmla="*/ 60013 w 113948"/>
                <a:gd name="connsiteY5" fmla="*/ 48309 h 249248"/>
                <a:gd name="connsiteX6" fmla="*/ 60013 w 113948"/>
                <a:gd name="connsiteY6" fmla="*/ 0 h 249248"/>
                <a:gd name="connsiteX7" fmla="*/ 28487 w 113948"/>
                <a:gd name="connsiteY7" fmla="*/ 0 h 249248"/>
                <a:gd name="connsiteX8" fmla="*/ 28487 w 113948"/>
                <a:gd name="connsiteY8" fmla="*/ 48309 h 249248"/>
                <a:gd name="connsiteX9" fmla="*/ 0 w 113948"/>
                <a:gd name="connsiteY9" fmla="*/ 48309 h 249248"/>
                <a:gd name="connsiteX10" fmla="*/ 0 w 113948"/>
                <a:gd name="connsiteY10" fmla="*/ 73129 h 249248"/>
                <a:gd name="connsiteX11" fmla="*/ 28487 w 113948"/>
                <a:gd name="connsiteY11" fmla="*/ 73129 h 249248"/>
                <a:gd name="connsiteX12" fmla="*/ 28487 w 113948"/>
                <a:gd name="connsiteY12" fmla="*/ 196755 h 249248"/>
                <a:gd name="connsiteX13" fmla="*/ 85461 w 113948"/>
                <a:gd name="connsiteY13" fmla="*/ 249248 h 249248"/>
                <a:gd name="connsiteX14" fmla="*/ 113948 w 113948"/>
                <a:gd name="connsiteY14" fmla="*/ 244684 h 249248"/>
                <a:gd name="connsiteX15" fmla="*/ 113948 w 113948"/>
                <a:gd name="connsiteY15" fmla="*/ 218057 h 249248"/>
                <a:gd name="connsiteX16" fmla="*/ 88120 w 113948"/>
                <a:gd name="connsiteY16" fmla="*/ 222621 h 2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948" h="249248">
                  <a:moveTo>
                    <a:pt x="88120" y="222621"/>
                  </a:moveTo>
                  <a:cubicBezTo>
                    <a:pt x="68274" y="222621"/>
                    <a:pt x="59633" y="213112"/>
                    <a:pt x="59633" y="193617"/>
                  </a:cubicBezTo>
                  <a:lnTo>
                    <a:pt x="59633" y="73320"/>
                  </a:lnTo>
                  <a:lnTo>
                    <a:pt x="111385" y="73320"/>
                  </a:lnTo>
                  <a:lnTo>
                    <a:pt x="111385" y="48309"/>
                  </a:lnTo>
                  <a:lnTo>
                    <a:pt x="60013" y="48309"/>
                  </a:lnTo>
                  <a:lnTo>
                    <a:pt x="60013" y="0"/>
                  </a:lnTo>
                  <a:lnTo>
                    <a:pt x="28487" y="0"/>
                  </a:lnTo>
                  <a:lnTo>
                    <a:pt x="28487" y="48309"/>
                  </a:lnTo>
                  <a:lnTo>
                    <a:pt x="0" y="48309"/>
                  </a:lnTo>
                  <a:lnTo>
                    <a:pt x="0" y="73129"/>
                  </a:lnTo>
                  <a:lnTo>
                    <a:pt x="28487" y="73129"/>
                  </a:lnTo>
                  <a:lnTo>
                    <a:pt x="28487" y="196755"/>
                  </a:lnTo>
                  <a:cubicBezTo>
                    <a:pt x="28487" y="228327"/>
                    <a:pt x="45959" y="249248"/>
                    <a:pt x="85461" y="249248"/>
                  </a:cubicBezTo>
                  <a:cubicBezTo>
                    <a:pt x="95141" y="249279"/>
                    <a:pt x="104762" y="247737"/>
                    <a:pt x="113948" y="244684"/>
                  </a:cubicBezTo>
                  <a:lnTo>
                    <a:pt x="113948" y="218057"/>
                  </a:lnTo>
                  <a:cubicBezTo>
                    <a:pt x="105637" y="220949"/>
                    <a:pt x="96918" y="222490"/>
                    <a:pt x="88120" y="222621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025EA1F-AF40-24C8-0646-00B0ED9F09D3}"/>
                </a:ext>
              </a:extLst>
            </p:cNvPr>
            <p:cNvSpPr/>
            <p:nvPr/>
          </p:nvSpPr>
          <p:spPr>
            <a:xfrm>
              <a:off x="6883572" y="2467603"/>
              <a:ext cx="43300" cy="43364"/>
            </a:xfrm>
            <a:custGeom>
              <a:avLst/>
              <a:gdLst>
                <a:gd name="connsiteX0" fmla="*/ 21650 w 43300"/>
                <a:gd name="connsiteY0" fmla="*/ 43364 h 43364"/>
                <a:gd name="connsiteX1" fmla="*/ 43300 w 43300"/>
                <a:gd name="connsiteY1" fmla="*/ 21682 h 43364"/>
                <a:gd name="connsiteX2" fmla="*/ 21650 w 43300"/>
                <a:gd name="connsiteY2" fmla="*/ 0 h 43364"/>
                <a:gd name="connsiteX3" fmla="*/ 0 w 43300"/>
                <a:gd name="connsiteY3" fmla="*/ 21682 h 43364"/>
                <a:gd name="connsiteX4" fmla="*/ 21650 w 43300"/>
                <a:gd name="connsiteY4" fmla="*/ 43364 h 4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0" h="43364">
                  <a:moveTo>
                    <a:pt x="21650" y="43364"/>
                  </a:moveTo>
                  <a:cubicBezTo>
                    <a:pt x="33607" y="43364"/>
                    <a:pt x="43300" y="33657"/>
                    <a:pt x="43300" y="21682"/>
                  </a:cubicBezTo>
                  <a:cubicBezTo>
                    <a:pt x="43300" y="9707"/>
                    <a:pt x="33607" y="0"/>
                    <a:pt x="21650" y="0"/>
                  </a:cubicBezTo>
                  <a:cubicBezTo>
                    <a:pt x="9693" y="0"/>
                    <a:pt x="0" y="9707"/>
                    <a:pt x="0" y="21682"/>
                  </a:cubicBezTo>
                  <a:cubicBezTo>
                    <a:pt x="0" y="33657"/>
                    <a:pt x="9693" y="43364"/>
                    <a:pt x="21650" y="43364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3895233-FDEE-7FBB-48C2-6391D62A4046}"/>
                </a:ext>
              </a:extLst>
            </p:cNvPr>
            <p:cNvSpPr/>
            <p:nvPr/>
          </p:nvSpPr>
          <p:spPr>
            <a:xfrm>
              <a:off x="6862587" y="2553285"/>
              <a:ext cx="88594" cy="197991"/>
            </a:xfrm>
            <a:custGeom>
              <a:avLst/>
              <a:gdLst>
                <a:gd name="connsiteX0" fmla="*/ 60108 w 88594"/>
                <a:gd name="connsiteY0" fmla="*/ 173266 h 197991"/>
                <a:gd name="connsiteX1" fmla="*/ 60108 w 88594"/>
                <a:gd name="connsiteY1" fmla="*/ 0 h 197991"/>
                <a:gd name="connsiteX2" fmla="*/ 0 w 88594"/>
                <a:gd name="connsiteY2" fmla="*/ 0 h 197991"/>
                <a:gd name="connsiteX3" fmla="*/ 0 w 88594"/>
                <a:gd name="connsiteY3" fmla="*/ 24725 h 197991"/>
                <a:gd name="connsiteX4" fmla="*/ 28582 w 88594"/>
                <a:gd name="connsiteY4" fmla="*/ 24725 h 197991"/>
                <a:gd name="connsiteX5" fmla="*/ 28582 w 88594"/>
                <a:gd name="connsiteY5" fmla="*/ 173266 h 197991"/>
                <a:gd name="connsiteX6" fmla="*/ 760 w 88594"/>
                <a:gd name="connsiteY6" fmla="*/ 173266 h 197991"/>
                <a:gd name="connsiteX7" fmla="*/ 760 w 88594"/>
                <a:gd name="connsiteY7" fmla="*/ 197991 h 197991"/>
                <a:gd name="connsiteX8" fmla="*/ 88595 w 88594"/>
                <a:gd name="connsiteY8" fmla="*/ 197991 h 197991"/>
                <a:gd name="connsiteX9" fmla="*/ 88595 w 88594"/>
                <a:gd name="connsiteY9" fmla="*/ 173266 h 197991"/>
                <a:gd name="connsiteX10" fmla="*/ 60108 w 88594"/>
                <a:gd name="connsiteY10" fmla="*/ 173266 h 1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94" h="197991">
                  <a:moveTo>
                    <a:pt x="60108" y="173266"/>
                  </a:moveTo>
                  <a:lnTo>
                    <a:pt x="60108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28582" y="24725"/>
                  </a:lnTo>
                  <a:lnTo>
                    <a:pt x="28582" y="173266"/>
                  </a:lnTo>
                  <a:lnTo>
                    <a:pt x="760" y="173266"/>
                  </a:lnTo>
                  <a:lnTo>
                    <a:pt x="760" y="197991"/>
                  </a:lnTo>
                  <a:lnTo>
                    <a:pt x="88595" y="197991"/>
                  </a:lnTo>
                  <a:lnTo>
                    <a:pt x="88595" y="173266"/>
                  </a:lnTo>
                  <a:lnTo>
                    <a:pt x="60108" y="173266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1C58802-759A-53CC-E79E-D9690286BCC9}"/>
                </a:ext>
              </a:extLst>
            </p:cNvPr>
            <p:cNvSpPr/>
            <p:nvPr/>
          </p:nvSpPr>
          <p:spPr>
            <a:xfrm>
              <a:off x="5119937" y="2929488"/>
              <a:ext cx="195516" cy="205979"/>
            </a:xfrm>
            <a:custGeom>
              <a:avLst/>
              <a:gdLst>
                <a:gd name="connsiteX0" fmla="*/ 97711 w 195516"/>
                <a:gd name="connsiteY0" fmla="*/ 0 h 205979"/>
                <a:gd name="connsiteX1" fmla="*/ 0 w 195516"/>
                <a:gd name="connsiteY1" fmla="*/ 101658 h 205979"/>
                <a:gd name="connsiteX2" fmla="*/ 0 w 195516"/>
                <a:gd name="connsiteY2" fmla="*/ 104701 h 205979"/>
                <a:gd name="connsiteX3" fmla="*/ 97331 w 195516"/>
                <a:gd name="connsiteY3" fmla="*/ 205979 h 205979"/>
                <a:gd name="connsiteX4" fmla="*/ 195516 w 195516"/>
                <a:gd name="connsiteY4" fmla="*/ 104321 h 205979"/>
                <a:gd name="connsiteX5" fmla="*/ 195516 w 195516"/>
                <a:gd name="connsiteY5" fmla="*/ 101278 h 205979"/>
                <a:gd name="connsiteX6" fmla="*/ 97711 w 195516"/>
                <a:gd name="connsiteY6" fmla="*/ 0 h 205979"/>
                <a:gd name="connsiteX7" fmla="*/ 162756 w 195516"/>
                <a:gd name="connsiteY7" fmla="*/ 104606 h 205979"/>
                <a:gd name="connsiteX8" fmla="*/ 97711 w 195516"/>
                <a:gd name="connsiteY8" fmla="*/ 179638 h 205979"/>
                <a:gd name="connsiteX9" fmla="*/ 32760 w 195516"/>
                <a:gd name="connsiteY9" fmla="*/ 104606 h 205979"/>
                <a:gd name="connsiteX10" fmla="*/ 32760 w 195516"/>
                <a:gd name="connsiteY10" fmla="*/ 101563 h 205979"/>
                <a:gd name="connsiteX11" fmla="*/ 97711 w 195516"/>
                <a:gd name="connsiteY11" fmla="*/ 26152 h 205979"/>
                <a:gd name="connsiteX12" fmla="*/ 162756 w 195516"/>
                <a:gd name="connsiteY12" fmla="*/ 102229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516" h="205979">
                  <a:moveTo>
                    <a:pt x="97711" y="0"/>
                  </a:moveTo>
                  <a:cubicBezTo>
                    <a:pt x="41496" y="0"/>
                    <a:pt x="0" y="41843"/>
                    <a:pt x="0" y="101658"/>
                  </a:cubicBezTo>
                  <a:lnTo>
                    <a:pt x="0" y="104701"/>
                  </a:lnTo>
                  <a:cubicBezTo>
                    <a:pt x="0" y="162996"/>
                    <a:pt x="40737" y="205979"/>
                    <a:pt x="97331" y="205979"/>
                  </a:cubicBezTo>
                  <a:cubicBezTo>
                    <a:pt x="153925" y="205979"/>
                    <a:pt x="195516" y="164517"/>
                    <a:pt x="195516" y="104321"/>
                  </a:cubicBezTo>
                  <a:lnTo>
                    <a:pt x="195516" y="101278"/>
                  </a:lnTo>
                  <a:cubicBezTo>
                    <a:pt x="195706" y="41938"/>
                    <a:pt x="154685" y="0"/>
                    <a:pt x="97711" y="0"/>
                  </a:cubicBezTo>
                  <a:close/>
                  <a:moveTo>
                    <a:pt x="162756" y="104606"/>
                  </a:moveTo>
                  <a:cubicBezTo>
                    <a:pt x="162756" y="149587"/>
                    <a:pt x="137688" y="179638"/>
                    <a:pt x="97711" y="179638"/>
                  </a:cubicBezTo>
                  <a:cubicBezTo>
                    <a:pt x="57734" y="179638"/>
                    <a:pt x="32760" y="150348"/>
                    <a:pt x="32760" y="104606"/>
                  </a:cubicBezTo>
                  <a:lnTo>
                    <a:pt x="32760" y="101563"/>
                  </a:lnTo>
                  <a:cubicBezTo>
                    <a:pt x="32760" y="55917"/>
                    <a:pt x="57829" y="26152"/>
                    <a:pt x="97711" y="26152"/>
                  </a:cubicBezTo>
                  <a:cubicBezTo>
                    <a:pt x="137593" y="26152"/>
                    <a:pt x="162756" y="55917"/>
                    <a:pt x="162756" y="102229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D192CA1-42F8-64F0-5750-ADAAE563DE37}"/>
                </a:ext>
              </a:extLst>
            </p:cNvPr>
            <p:cNvSpPr/>
            <p:nvPr/>
          </p:nvSpPr>
          <p:spPr>
            <a:xfrm>
              <a:off x="5334920" y="2836553"/>
              <a:ext cx="111384" cy="295490"/>
            </a:xfrm>
            <a:custGeom>
              <a:avLst/>
              <a:gdLst>
                <a:gd name="connsiteX0" fmla="*/ 88975 w 111384"/>
                <a:gd name="connsiteY0" fmla="*/ 26272 h 295490"/>
                <a:gd name="connsiteX1" fmla="*/ 111385 w 111384"/>
                <a:gd name="connsiteY1" fmla="*/ 30456 h 295490"/>
                <a:gd name="connsiteX2" fmla="*/ 111385 w 111384"/>
                <a:gd name="connsiteY2" fmla="*/ 3829 h 295490"/>
                <a:gd name="connsiteX3" fmla="*/ 87835 w 111384"/>
                <a:gd name="connsiteY3" fmla="*/ 25 h 295490"/>
                <a:gd name="connsiteX4" fmla="*/ 28487 w 111384"/>
                <a:gd name="connsiteY4" fmla="*/ 64025 h 295490"/>
                <a:gd name="connsiteX5" fmla="*/ 28487 w 111384"/>
                <a:gd name="connsiteY5" fmla="*/ 97499 h 295490"/>
                <a:gd name="connsiteX6" fmla="*/ 0 w 111384"/>
                <a:gd name="connsiteY6" fmla="*/ 97499 h 295490"/>
                <a:gd name="connsiteX7" fmla="*/ 0 w 111384"/>
                <a:gd name="connsiteY7" fmla="*/ 122224 h 295490"/>
                <a:gd name="connsiteX8" fmla="*/ 28487 w 111384"/>
                <a:gd name="connsiteY8" fmla="*/ 122224 h 295490"/>
                <a:gd name="connsiteX9" fmla="*/ 28487 w 111384"/>
                <a:gd name="connsiteY9" fmla="*/ 270765 h 295490"/>
                <a:gd name="connsiteX10" fmla="*/ 760 w 111384"/>
                <a:gd name="connsiteY10" fmla="*/ 270765 h 295490"/>
                <a:gd name="connsiteX11" fmla="*/ 760 w 111384"/>
                <a:gd name="connsiteY11" fmla="*/ 295490 h 295490"/>
                <a:gd name="connsiteX12" fmla="*/ 95717 w 111384"/>
                <a:gd name="connsiteY12" fmla="*/ 295490 h 295490"/>
                <a:gd name="connsiteX13" fmla="*/ 95717 w 111384"/>
                <a:gd name="connsiteY13" fmla="*/ 270765 h 295490"/>
                <a:gd name="connsiteX14" fmla="*/ 60108 w 111384"/>
                <a:gd name="connsiteY14" fmla="*/ 270765 h 295490"/>
                <a:gd name="connsiteX15" fmla="*/ 60108 w 111384"/>
                <a:gd name="connsiteY15" fmla="*/ 122224 h 295490"/>
                <a:gd name="connsiteX16" fmla="*/ 108726 w 111384"/>
                <a:gd name="connsiteY16" fmla="*/ 122224 h 295490"/>
                <a:gd name="connsiteX17" fmla="*/ 108726 w 111384"/>
                <a:gd name="connsiteY17" fmla="*/ 97499 h 295490"/>
                <a:gd name="connsiteX18" fmla="*/ 60108 w 111384"/>
                <a:gd name="connsiteY18" fmla="*/ 97499 h 295490"/>
                <a:gd name="connsiteX19" fmla="*/ 60108 w 111384"/>
                <a:gd name="connsiteY19" fmla="*/ 60982 h 295490"/>
                <a:gd name="connsiteX20" fmla="*/ 88975 w 111384"/>
                <a:gd name="connsiteY20" fmla="*/ 26272 h 29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384" h="295490">
                  <a:moveTo>
                    <a:pt x="88975" y="26272"/>
                  </a:moveTo>
                  <a:cubicBezTo>
                    <a:pt x="96655" y="26081"/>
                    <a:pt x="104289" y="27506"/>
                    <a:pt x="111385" y="30456"/>
                  </a:cubicBezTo>
                  <a:lnTo>
                    <a:pt x="111385" y="3829"/>
                  </a:lnTo>
                  <a:cubicBezTo>
                    <a:pt x="103843" y="1090"/>
                    <a:pt x="95854" y="-201"/>
                    <a:pt x="87835" y="25"/>
                  </a:cubicBezTo>
                  <a:cubicBezTo>
                    <a:pt x="48238" y="25"/>
                    <a:pt x="28487" y="23229"/>
                    <a:pt x="28487" y="64025"/>
                  </a:cubicBezTo>
                  <a:lnTo>
                    <a:pt x="28487" y="97499"/>
                  </a:lnTo>
                  <a:lnTo>
                    <a:pt x="0" y="97499"/>
                  </a:lnTo>
                  <a:lnTo>
                    <a:pt x="0" y="122224"/>
                  </a:lnTo>
                  <a:lnTo>
                    <a:pt x="28487" y="122224"/>
                  </a:lnTo>
                  <a:lnTo>
                    <a:pt x="28487" y="270765"/>
                  </a:lnTo>
                  <a:lnTo>
                    <a:pt x="760" y="270765"/>
                  </a:lnTo>
                  <a:lnTo>
                    <a:pt x="760" y="295490"/>
                  </a:lnTo>
                  <a:lnTo>
                    <a:pt x="95717" y="295490"/>
                  </a:lnTo>
                  <a:lnTo>
                    <a:pt x="95717" y="270765"/>
                  </a:lnTo>
                  <a:lnTo>
                    <a:pt x="60108" y="270765"/>
                  </a:lnTo>
                  <a:lnTo>
                    <a:pt x="60108" y="122224"/>
                  </a:lnTo>
                  <a:lnTo>
                    <a:pt x="108726" y="122224"/>
                  </a:lnTo>
                  <a:lnTo>
                    <a:pt x="108726" y="97499"/>
                  </a:lnTo>
                  <a:lnTo>
                    <a:pt x="60108" y="97499"/>
                  </a:lnTo>
                  <a:lnTo>
                    <a:pt x="60108" y="60982"/>
                  </a:lnTo>
                  <a:cubicBezTo>
                    <a:pt x="60108" y="39776"/>
                    <a:pt x="68084" y="26272"/>
                    <a:pt x="88975" y="26272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C3DEFC6-9A9B-BA51-B0AD-3272EEF49E38}"/>
                </a:ext>
              </a:extLst>
            </p:cNvPr>
            <p:cNvSpPr/>
            <p:nvPr/>
          </p:nvSpPr>
          <p:spPr>
            <a:xfrm>
              <a:off x="5850821" y="2929366"/>
              <a:ext cx="335387" cy="202677"/>
            </a:xfrm>
            <a:custGeom>
              <a:avLst/>
              <a:gdLst>
                <a:gd name="connsiteX0" fmla="*/ 307945 w 335387"/>
                <a:gd name="connsiteY0" fmla="*/ 177952 h 202677"/>
                <a:gd name="connsiteX1" fmla="*/ 307945 w 335387"/>
                <a:gd name="connsiteY1" fmla="*/ 79337 h 202677"/>
                <a:gd name="connsiteX2" fmla="*/ 242140 w 335387"/>
                <a:gd name="connsiteY2" fmla="*/ 122 h 202677"/>
                <a:gd name="connsiteX3" fmla="*/ 176430 w 335387"/>
                <a:gd name="connsiteY3" fmla="*/ 40443 h 202677"/>
                <a:gd name="connsiteX4" fmla="*/ 118221 w 335387"/>
                <a:gd name="connsiteY4" fmla="*/ 122 h 202677"/>
                <a:gd name="connsiteX5" fmla="*/ 60013 w 335387"/>
                <a:gd name="connsiteY5" fmla="*/ 36259 h 202677"/>
                <a:gd name="connsiteX6" fmla="*/ 60013 w 335387"/>
                <a:gd name="connsiteY6" fmla="*/ 4687 h 202677"/>
                <a:gd name="connsiteX7" fmla="*/ 0 w 335387"/>
                <a:gd name="connsiteY7" fmla="*/ 4687 h 202677"/>
                <a:gd name="connsiteX8" fmla="*/ 0 w 335387"/>
                <a:gd name="connsiteY8" fmla="*/ 29412 h 202677"/>
                <a:gd name="connsiteX9" fmla="*/ 28487 w 335387"/>
                <a:gd name="connsiteY9" fmla="*/ 29412 h 202677"/>
                <a:gd name="connsiteX10" fmla="*/ 28487 w 335387"/>
                <a:gd name="connsiteY10" fmla="*/ 177952 h 202677"/>
                <a:gd name="connsiteX11" fmla="*/ 760 w 335387"/>
                <a:gd name="connsiteY11" fmla="*/ 177952 h 202677"/>
                <a:gd name="connsiteX12" fmla="*/ 760 w 335387"/>
                <a:gd name="connsiteY12" fmla="*/ 202678 h 202677"/>
                <a:gd name="connsiteX13" fmla="*/ 88500 w 335387"/>
                <a:gd name="connsiteY13" fmla="*/ 202678 h 202677"/>
                <a:gd name="connsiteX14" fmla="*/ 88500 w 335387"/>
                <a:gd name="connsiteY14" fmla="*/ 177952 h 202677"/>
                <a:gd name="connsiteX15" fmla="*/ 60013 w 335387"/>
                <a:gd name="connsiteY15" fmla="*/ 177952 h 202677"/>
                <a:gd name="connsiteX16" fmla="*/ 60013 w 335387"/>
                <a:gd name="connsiteY16" fmla="*/ 80859 h 202677"/>
                <a:gd name="connsiteX17" fmla="*/ 106501 w 335387"/>
                <a:gd name="connsiteY17" fmla="*/ 27598 h 202677"/>
                <a:gd name="connsiteX18" fmla="*/ 111385 w 335387"/>
                <a:gd name="connsiteY18" fmla="*/ 27510 h 202677"/>
                <a:gd name="connsiteX19" fmla="*/ 152406 w 335387"/>
                <a:gd name="connsiteY19" fmla="*/ 77055 h 202677"/>
                <a:gd name="connsiteX20" fmla="*/ 152406 w 335387"/>
                <a:gd name="connsiteY20" fmla="*/ 177952 h 202677"/>
                <a:gd name="connsiteX21" fmla="*/ 123919 w 335387"/>
                <a:gd name="connsiteY21" fmla="*/ 177952 h 202677"/>
                <a:gd name="connsiteX22" fmla="*/ 123919 w 335387"/>
                <a:gd name="connsiteY22" fmla="*/ 202678 h 202677"/>
                <a:gd name="connsiteX23" fmla="*/ 212514 w 335387"/>
                <a:gd name="connsiteY23" fmla="*/ 202678 h 202677"/>
                <a:gd name="connsiteX24" fmla="*/ 212514 w 335387"/>
                <a:gd name="connsiteY24" fmla="*/ 177952 h 202677"/>
                <a:gd name="connsiteX25" fmla="*/ 184027 w 335387"/>
                <a:gd name="connsiteY25" fmla="*/ 177952 h 202677"/>
                <a:gd name="connsiteX26" fmla="*/ 184027 w 335387"/>
                <a:gd name="connsiteY26" fmla="*/ 80859 h 202677"/>
                <a:gd name="connsiteX27" fmla="*/ 230518 w 335387"/>
                <a:gd name="connsiteY27" fmla="*/ 27601 h 202677"/>
                <a:gd name="connsiteX28" fmla="*/ 235303 w 335387"/>
                <a:gd name="connsiteY28" fmla="*/ 27510 h 202677"/>
                <a:gd name="connsiteX29" fmla="*/ 276420 w 335387"/>
                <a:gd name="connsiteY29" fmla="*/ 77055 h 202677"/>
                <a:gd name="connsiteX30" fmla="*/ 276420 w 335387"/>
                <a:gd name="connsiteY30" fmla="*/ 177952 h 202677"/>
                <a:gd name="connsiteX31" fmla="*/ 247933 w 335387"/>
                <a:gd name="connsiteY31" fmla="*/ 177952 h 202677"/>
                <a:gd name="connsiteX32" fmla="*/ 247933 w 335387"/>
                <a:gd name="connsiteY32" fmla="*/ 202678 h 202677"/>
                <a:gd name="connsiteX33" fmla="*/ 335388 w 335387"/>
                <a:gd name="connsiteY33" fmla="*/ 202678 h 202677"/>
                <a:gd name="connsiteX34" fmla="*/ 335388 w 335387"/>
                <a:gd name="connsiteY34" fmla="*/ 177952 h 2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5387" h="202677">
                  <a:moveTo>
                    <a:pt x="307945" y="177952"/>
                  </a:moveTo>
                  <a:lnTo>
                    <a:pt x="307945" y="79337"/>
                  </a:lnTo>
                  <a:cubicBezTo>
                    <a:pt x="307945" y="21423"/>
                    <a:pt x="277559" y="122"/>
                    <a:pt x="242140" y="122"/>
                  </a:cubicBezTo>
                  <a:cubicBezTo>
                    <a:pt x="214362" y="-49"/>
                    <a:pt x="188892" y="15579"/>
                    <a:pt x="176430" y="40443"/>
                  </a:cubicBezTo>
                  <a:cubicBezTo>
                    <a:pt x="168726" y="15099"/>
                    <a:pt x="144618" y="-1600"/>
                    <a:pt x="118221" y="122"/>
                  </a:cubicBezTo>
                  <a:cubicBezTo>
                    <a:pt x="93313" y="-706"/>
                    <a:pt x="70351" y="13549"/>
                    <a:pt x="60013" y="36259"/>
                  </a:cubicBezTo>
                  <a:lnTo>
                    <a:pt x="60013" y="4687"/>
                  </a:lnTo>
                  <a:lnTo>
                    <a:pt x="0" y="4687"/>
                  </a:lnTo>
                  <a:lnTo>
                    <a:pt x="0" y="29412"/>
                  </a:lnTo>
                  <a:lnTo>
                    <a:pt x="28487" y="29412"/>
                  </a:lnTo>
                  <a:lnTo>
                    <a:pt x="28487" y="177952"/>
                  </a:lnTo>
                  <a:lnTo>
                    <a:pt x="760" y="177952"/>
                  </a:lnTo>
                  <a:lnTo>
                    <a:pt x="760" y="202678"/>
                  </a:lnTo>
                  <a:lnTo>
                    <a:pt x="88500" y="202678"/>
                  </a:lnTo>
                  <a:lnTo>
                    <a:pt x="88500" y="177952"/>
                  </a:lnTo>
                  <a:lnTo>
                    <a:pt x="60013" y="177952"/>
                  </a:lnTo>
                  <a:lnTo>
                    <a:pt x="60013" y="80859"/>
                  </a:lnTo>
                  <a:cubicBezTo>
                    <a:pt x="58164" y="53295"/>
                    <a:pt x="78978" y="29450"/>
                    <a:pt x="106501" y="27598"/>
                  </a:cubicBezTo>
                  <a:cubicBezTo>
                    <a:pt x="108126" y="27489"/>
                    <a:pt x="109756" y="27459"/>
                    <a:pt x="111385" y="27510"/>
                  </a:cubicBezTo>
                  <a:cubicBezTo>
                    <a:pt x="138732" y="27510"/>
                    <a:pt x="152406" y="41964"/>
                    <a:pt x="152406" y="77055"/>
                  </a:cubicBezTo>
                  <a:lnTo>
                    <a:pt x="152406" y="177952"/>
                  </a:lnTo>
                  <a:lnTo>
                    <a:pt x="123919" y="177952"/>
                  </a:lnTo>
                  <a:lnTo>
                    <a:pt x="123919" y="202678"/>
                  </a:lnTo>
                  <a:lnTo>
                    <a:pt x="212514" y="202678"/>
                  </a:lnTo>
                  <a:lnTo>
                    <a:pt x="212514" y="177952"/>
                  </a:lnTo>
                  <a:lnTo>
                    <a:pt x="184027" y="177952"/>
                  </a:lnTo>
                  <a:lnTo>
                    <a:pt x="184027" y="80859"/>
                  </a:lnTo>
                  <a:cubicBezTo>
                    <a:pt x="182180" y="53295"/>
                    <a:pt x="202994" y="29451"/>
                    <a:pt x="230518" y="27601"/>
                  </a:cubicBezTo>
                  <a:cubicBezTo>
                    <a:pt x="232111" y="27494"/>
                    <a:pt x="233708" y="27463"/>
                    <a:pt x="235303" y="27510"/>
                  </a:cubicBezTo>
                  <a:cubicBezTo>
                    <a:pt x="262746" y="27510"/>
                    <a:pt x="276420" y="41964"/>
                    <a:pt x="276420" y="77055"/>
                  </a:cubicBezTo>
                  <a:lnTo>
                    <a:pt x="276420" y="177952"/>
                  </a:lnTo>
                  <a:lnTo>
                    <a:pt x="247933" y="177952"/>
                  </a:lnTo>
                  <a:lnTo>
                    <a:pt x="247933" y="202678"/>
                  </a:lnTo>
                  <a:lnTo>
                    <a:pt x="335388" y="202678"/>
                  </a:lnTo>
                  <a:lnTo>
                    <a:pt x="335388" y="177952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48" name="Freeform 2047">
              <a:extLst>
                <a:ext uri="{FF2B5EF4-FFF2-40B4-BE49-F238E27FC236}">
                  <a16:creationId xmlns:a16="http://schemas.microsoft.com/office/drawing/2014/main" id="{D0A13529-3BE4-514C-13C0-345751A16BD3}"/>
                </a:ext>
              </a:extLst>
            </p:cNvPr>
            <p:cNvSpPr/>
            <p:nvPr/>
          </p:nvSpPr>
          <p:spPr>
            <a:xfrm>
              <a:off x="5539077" y="2860067"/>
              <a:ext cx="287054" cy="271976"/>
            </a:xfrm>
            <a:custGeom>
              <a:avLst/>
              <a:gdLst>
                <a:gd name="connsiteX0" fmla="*/ 260467 w 287054"/>
                <a:gd name="connsiteY0" fmla="*/ 247251 h 271976"/>
                <a:gd name="connsiteX1" fmla="*/ 166175 w 287054"/>
                <a:gd name="connsiteY1" fmla="*/ 0 h 271976"/>
                <a:gd name="connsiteX2" fmla="*/ 122115 w 287054"/>
                <a:gd name="connsiteY2" fmla="*/ 0 h 271976"/>
                <a:gd name="connsiteX3" fmla="*/ 26303 w 287054"/>
                <a:gd name="connsiteY3" fmla="*/ 247251 h 271976"/>
                <a:gd name="connsiteX4" fmla="*/ 0 w 287054"/>
                <a:gd name="connsiteY4" fmla="*/ 247251 h 271976"/>
                <a:gd name="connsiteX5" fmla="*/ 0 w 287054"/>
                <a:gd name="connsiteY5" fmla="*/ 271976 h 271976"/>
                <a:gd name="connsiteX6" fmla="*/ 87455 w 287054"/>
                <a:gd name="connsiteY6" fmla="*/ 271976 h 271976"/>
                <a:gd name="connsiteX7" fmla="*/ 87455 w 287054"/>
                <a:gd name="connsiteY7" fmla="*/ 247251 h 271976"/>
                <a:gd name="connsiteX8" fmla="*/ 57449 w 287054"/>
                <a:gd name="connsiteY8" fmla="*/ 247251 h 271976"/>
                <a:gd name="connsiteX9" fmla="*/ 83467 w 287054"/>
                <a:gd name="connsiteY9" fmla="*/ 178687 h 271976"/>
                <a:gd name="connsiteX10" fmla="*/ 201783 w 287054"/>
                <a:gd name="connsiteY10" fmla="*/ 178687 h 271976"/>
                <a:gd name="connsiteX11" fmla="*/ 227802 w 287054"/>
                <a:gd name="connsiteY11" fmla="*/ 247251 h 271976"/>
                <a:gd name="connsiteX12" fmla="*/ 198080 w 287054"/>
                <a:gd name="connsiteY12" fmla="*/ 247251 h 271976"/>
                <a:gd name="connsiteX13" fmla="*/ 198080 w 287054"/>
                <a:gd name="connsiteY13" fmla="*/ 271976 h 271976"/>
                <a:gd name="connsiteX14" fmla="*/ 287055 w 287054"/>
                <a:gd name="connsiteY14" fmla="*/ 271976 h 271976"/>
                <a:gd name="connsiteX15" fmla="*/ 287055 w 287054"/>
                <a:gd name="connsiteY15" fmla="*/ 247251 h 271976"/>
                <a:gd name="connsiteX16" fmla="*/ 93248 w 287054"/>
                <a:gd name="connsiteY16" fmla="*/ 153201 h 271976"/>
                <a:gd name="connsiteX17" fmla="*/ 141866 w 287054"/>
                <a:gd name="connsiteY17" fmla="*/ 27103 h 271976"/>
                <a:gd name="connsiteX18" fmla="*/ 143860 w 287054"/>
                <a:gd name="connsiteY18" fmla="*/ 27103 h 271976"/>
                <a:gd name="connsiteX19" fmla="*/ 192383 w 287054"/>
                <a:gd name="connsiteY19" fmla="*/ 153201 h 2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7054" h="271976">
                  <a:moveTo>
                    <a:pt x="260467" y="247251"/>
                  </a:moveTo>
                  <a:lnTo>
                    <a:pt x="166175" y="0"/>
                  </a:lnTo>
                  <a:lnTo>
                    <a:pt x="122115" y="0"/>
                  </a:lnTo>
                  <a:lnTo>
                    <a:pt x="26303" y="247251"/>
                  </a:lnTo>
                  <a:lnTo>
                    <a:pt x="0" y="247251"/>
                  </a:lnTo>
                  <a:lnTo>
                    <a:pt x="0" y="271976"/>
                  </a:lnTo>
                  <a:lnTo>
                    <a:pt x="87455" y="271976"/>
                  </a:lnTo>
                  <a:lnTo>
                    <a:pt x="87455" y="247251"/>
                  </a:lnTo>
                  <a:lnTo>
                    <a:pt x="57449" y="247251"/>
                  </a:lnTo>
                  <a:lnTo>
                    <a:pt x="83467" y="178687"/>
                  </a:lnTo>
                  <a:lnTo>
                    <a:pt x="201783" y="178687"/>
                  </a:lnTo>
                  <a:lnTo>
                    <a:pt x="227802" y="247251"/>
                  </a:lnTo>
                  <a:lnTo>
                    <a:pt x="198080" y="247251"/>
                  </a:lnTo>
                  <a:lnTo>
                    <a:pt x="198080" y="271976"/>
                  </a:lnTo>
                  <a:lnTo>
                    <a:pt x="287055" y="271976"/>
                  </a:lnTo>
                  <a:lnTo>
                    <a:pt x="287055" y="247251"/>
                  </a:lnTo>
                  <a:close/>
                  <a:moveTo>
                    <a:pt x="93248" y="153201"/>
                  </a:moveTo>
                  <a:lnTo>
                    <a:pt x="141866" y="27103"/>
                  </a:lnTo>
                  <a:lnTo>
                    <a:pt x="143860" y="27103"/>
                  </a:lnTo>
                  <a:lnTo>
                    <a:pt x="192383" y="15320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49" name="Freeform 2048">
              <a:extLst>
                <a:ext uri="{FF2B5EF4-FFF2-40B4-BE49-F238E27FC236}">
                  <a16:creationId xmlns:a16="http://schemas.microsoft.com/office/drawing/2014/main" id="{CD63EACE-A8E0-4161-115C-6489DE59587D}"/>
                </a:ext>
              </a:extLst>
            </p:cNvPr>
            <p:cNvSpPr/>
            <p:nvPr/>
          </p:nvSpPr>
          <p:spPr>
            <a:xfrm>
              <a:off x="6203111" y="2929488"/>
              <a:ext cx="182507" cy="205979"/>
            </a:xfrm>
            <a:custGeom>
              <a:avLst/>
              <a:gdLst>
                <a:gd name="connsiteX0" fmla="*/ 182507 w 182507"/>
                <a:gd name="connsiteY0" fmla="*/ 98996 h 205979"/>
                <a:gd name="connsiteX1" fmla="*/ 93153 w 182507"/>
                <a:gd name="connsiteY1" fmla="*/ 0 h 205979"/>
                <a:gd name="connsiteX2" fmla="*/ 0 w 182507"/>
                <a:gd name="connsiteY2" fmla="*/ 102039 h 205979"/>
                <a:gd name="connsiteX3" fmla="*/ 0 w 182507"/>
                <a:gd name="connsiteY3" fmla="*/ 105082 h 205979"/>
                <a:gd name="connsiteX4" fmla="*/ 96191 w 182507"/>
                <a:gd name="connsiteY4" fmla="*/ 205979 h 205979"/>
                <a:gd name="connsiteX5" fmla="*/ 180988 w 182507"/>
                <a:gd name="connsiteY5" fmla="*/ 145022 h 205979"/>
                <a:gd name="connsiteX6" fmla="*/ 149462 w 182507"/>
                <a:gd name="connsiteY6" fmla="*/ 145022 h 205979"/>
                <a:gd name="connsiteX7" fmla="*/ 96571 w 182507"/>
                <a:gd name="connsiteY7" fmla="*/ 179733 h 205979"/>
                <a:gd name="connsiteX8" fmla="*/ 32665 w 182507"/>
                <a:gd name="connsiteY8" fmla="*/ 109266 h 205979"/>
                <a:gd name="connsiteX9" fmla="*/ 182507 w 182507"/>
                <a:gd name="connsiteY9" fmla="*/ 109266 h 205979"/>
                <a:gd name="connsiteX10" fmla="*/ 33805 w 182507"/>
                <a:gd name="connsiteY10" fmla="*/ 83780 h 205979"/>
                <a:gd name="connsiteX11" fmla="*/ 93153 w 182507"/>
                <a:gd name="connsiteY11" fmla="*/ 26247 h 205979"/>
                <a:gd name="connsiteX12" fmla="*/ 150127 w 182507"/>
                <a:gd name="connsiteY12" fmla="*/ 83780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07" h="205979">
                  <a:moveTo>
                    <a:pt x="182507" y="98996"/>
                  </a:moveTo>
                  <a:cubicBezTo>
                    <a:pt x="182507" y="27768"/>
                    <a:pt x="139112" y="0"/>
                    <a:pt x="93153" y="0"/>
                  </a:cubicBezTo>
                  <a:cubicBezTo>
                    <a:pt x="38363" y="0"/>
                    <a:pt x="0" y="41843"/>
                    <a:pt x="0" y="102039"/>
                  </a:cubicBezTo>
                  <a:lnTo>
                    <a:pt x="0" y="105082"/>
                  </a:lnTo>
                  <a:cubicBezTo>
                    <a:pt x="0" y="166039"/>
                    <a:pt x="39882" y="205979"/>
                    <a:pt x="96191" y="205979"/>
                  </a:cubicBezTo>
                  <a:cubicBezTo>
                    <a:pt x="141391" y="205979"/>
                    <a:pt x="173771" y="185058"/>
                    <a:pt x="180988" y="145022"/>
                  </a:cubicBezTo>
                  <a:lnTo>
                    <a:pt x="149462" y="145022"/>
                  </a:lnTo>
                  <a:cubicBezTo>
                    <a:pt x="145284" y="168321"/>
                    <a:pt x="127717" y="179733"/>
                    <a:pt x="96571" y="179733"/>
                  </a:cubicBezTo>
                  <a:cubicBezTo>
                    <a:pt x="55455" y="179733"/>
                    <a:pt x="34185" y="155008"/>
                    <a:pt x="32665" y="109266"/>
                  </a:cubicBezTo>
                  <a:lnTo>
                    <a:pt x="182507" y="109266"/>
                  </a:lnTo>
                  <a:close/>
                  <a:moveTo>
                    <a:pt x="33805" y="83780"/>
                  </a:moveTo>
                  <a:cubicBezTo>
                    <a:pt x="39502" y="48309"/>
                    <a:pt x="60867" y="26247"/>
                    <a:pt x="93153" y="26247"/>
                  </a:cubicBezTo>
                  <a:cubicBezTo>
                    <a:pt x="125438" y="26247"/>
                    <a:pt x="147183" y="42603"/>
                    <a:pt x="150127" y="83780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1" name="Freeform 2050">
              <a:extLst>
                <a:ext uri="{FF2B5EF4-FFF2-40B4-BE49-F238E27FC236}">
                  <a16:creationId xmlns:a16="http://schemas.microsoft.com/office/drawing/2014/main" id="{9618EE5C-E6D0-8871-821B-0793694C9DFA}"/>
                </a:ext>
              </a:extLst>
            </p:cNvPr>
            <p:cNvSpPr/>
            <p:nvPr/>
          </p:nvSpPr>
          <p:spPr>
            <a:xfrm>
              <a:off x="6677231" y="2928917"/>
              <a:ext cx="184026" cy="205979"/>
            </a:xfrm>
            <a:custGeom>
              <a:avLst/>
              <a:gdLst>
                <a:gd name="connsiteX0" fmla="*/ 154685 w 184026"/>
                <a:gd name="connsiteY0" fmla="*/ 131519 h 205979"/>
                <a:gd name="connsiteX1" fmla="*/ 97711 w 184026"/>
                <a:gd name="connsiteY1" fmla="*/ 180303 h 205979"/>
                <a:gd name="connsiteX2" fmla="*/ 32665 w 184026"/>
                <a:gd name="connsiteY2" fmla="*/ 105652 h 205979"/>
                <a:gd name="connsiteX3" fmla="*/ 32665 w 184026"/>
                <a:gd name="connsiteY3" fmla="*/ 102609 h 205979"/>
                <a:gd name="connsiteX4" fmla="*/ 96571 w 184026"/>
                <a:gd name="connsiteY4" fmla="*/ 26532 h 205979"/>
                <a:gd name="connsiteX5" fmla="*/ 155444 w 184026"/>
                <a:gd name="connsiteY5" fmla="*/ 71132 h 205979"/>
                <a:gd name="connsiteX6" fmla="*/ 182507 w 184026"/>
                <a:gd name="connsiteY6" fmla="*/ 71132 h 205979"/>
                <a:gd name="connsiteX7" fmla="*/ 182507 w 184026"/>
                <a:gd name="connsiteY7" fmla="*/ 4565 h 205979"/>
                <a:gd name="connsiteX8" fmla="*/ 154685 w 184026"/>
                <a:gd name="connsiteY8" fmla="*/ 4565 h 205979"/>
                <a:gd name="connsiteX9" fmla="*/ 154685 w 184026"/>
                <a:gd name="connsiteY9" fmla="*/ 29290 h 205979"/>
                <a:gd name="connsiteX10" fmla="*/ 96571 w 184026"/>
                <a:gd name="connsiteY10" fmla="*/ 0 h 205979"/>
                <a:gd name="connsiteX11" fmla="*/ 0 w 184026"/>
                <a:gd name="connsiteY11" fmla="*/ 102039 h 205979"/>
                <a:gd name="connsiteX12" fmla="*/ 0 w 184026"/>
                <a:gd name="connsiteY12" fmla="*/ 105082 h 205979"/>
                <a:gd name="connsiteX13" fmla="*/ 97331 w 184026"/>
                <a:gd name="connsiteY13" fmla="*/ 205979 h 205979"/>
                <a:gd name="connsiteX14" fmla="*/ 184026 w 184026"/>
                <a:gd name="connsiteY14" fmla="*/ 130948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026" h="205979">
                  <a:moveTo>
                    <a:pt x="154685" y="131519"/>
                  </a:moveTo>
                  <a:cubicBezTo>
                    <a:pt x="151646" y="163947"/>
                    <a:pt x="126198" y="180303"/>
                    <a:pt x="97711" y="180303"/>
                  </a:cubicBezTo>
                  <a:cubicBezTo>
                    <a:pt x="59253" y="180303"/>
                    <a:pt x="32665" y="154817"/>
                    <a:pt x="32665" y="105652"/>
                  </a:cubicBezTo>
                  <a:lnTo>
                    <a:pt x="32665" y="102609"/>
                  </a:lnTo>
                  <a:cubicBezTo>
                    <a:pt x="32665" y="55822"/>
                    <a:pt x="60393" y="26532"/>
                    <a:pt x="96571" y="26532"/>
                  </a:cubicBezTo>
                  <a:cubicBezTo>
                    <a:pt x="130376" y="26532"/>
                    <a:pt x="148228" y="44030"/>
                    <a:pt x="155444" y="71132"/>
                  </a:cubicBezTo>
                  <a:lnTo>
                    <a:pt x="182507" y="71132"/>
                  </a:lnTo>
                  <a:lnTo>
                    <a:pt x="182507" y="4565"/>
                  </a:lnTo>
                  <a:lnTo>
                    <a:pt x="154685" y="4565"/>
                  </a:lnTo>
                  <a:lnTo>
                    <a:pt x="154685" y="29290"/>
                  </a:lnTo>
                  <a:cubicBezTo>
                    <a:pt x="146708" y="12933"/>
                    <a:pt x="129996" y="0"/>
                    <a:pt x="96571" y="0"/>
                  </a:cubicBezTo>
                  <a:cubicBezTo>
                    <a:pt x="43300" y="0"/>
                    <a:pt x="0" y="41082"/>
                    <a:pt x="0" y="102039"/>
                  </a:cubicBezTo>
                  <a:lnTo>
                    <a:pt x="0" y="105082"/>
                  </a:lnTo>
                  <a:cubicBezTo>
                    <a:pt x="0" y="167180"/>
                    <a:pt x="41781" y="205979"/>
                    <a:pt x="97331" y="205979"/>
                  </a:cubicBezTo>
                  <a:cubicBezTo>
                    <a:pt x="144809" y="205979"/>
                    <a:pt x="179848" y="174027"/>
                    <a:pt x="184026" y="130948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2" name="Freeform 2051">
              <a:extLst>
                <a:ext uri="{FF2B5EF4-FFF2-40B4-BE49-F238E27FC236}">
                  <a16:creationId xmlns:a16="http://schemas.microsoft.com/office/drawing/2014/main" id="{DD6752C4-5657-74DF-B0A2-B3DB6DED095A}"/>
                </a:ext>
              </a:extLst>
            </p:cNvPr>
            <p:cNvSpPr/>
            <p:nvPr/>
          </p:nvSpPr>
          <p:spPr>
            <a:xfrm>
              <a:off x="6571829" y="2933957"/>
              <a:ext cx="88594" cy="198086"/>
            </a:xfrm>
            <a:custGeom>
              <a:avLst/>
              <a:gdLst>
                <a:gd name="connsiteX0" fmla="*/ 60108 w 88594"/>
                <a:gd name="connsiteY0" fmla="*/ 173361 h 198086"/>
                <a:gd name="connsiteX1" fmla="*/ 60108 w 88594"/>
                <a:gd name="connsiteY1" fmla="*/ 0 h 198086"/>
                <a:gd name="connsiteX2" fmla="*/ 0 w 88594"/>
                <a:gd name="connsiteY2" fmla="*/ 0 h 198086"/>
                <a:gd name="connsiteX3" fmla="*/ 0 w 88594"/>
                <a:gd name="connsiteY3" fmla="*/ 24820 h 198086"/>
                <a:gd name="connsiteX4" fmla="*/ 28582 w 88594"/>
                <a:gd name="connsiteY4" fmla="*/ 24820 h 198086"/>
                <a:gd name="connsiteX5" fmla="*/ 28582 w 88594"/>
                <a:gd name="connsiteY5" fmla="*/ 173361 h 198086"/>
                <a:gd name="connsiteX6" fmla="*/ 760 w 88594"/>
                <a:gd name="connsiteY6" fmla="*/ 173361 h 198086"/>
                <a:gd name="connsiteX7" fmla="*/ 760 w 88594"/>
                <a:gd name="connsiteY7" fmla="*/ 198086 h 198086"/>
                <a:gd name="connsiteX8" fmla="*/ 88595 w 88594"/>
                <a:gd name="connsiteY8" fmla="*/ 198086 h 198086"/>
                <a:gd name="connsiteX9" fmla="*/ 88595 w 88594"/>
                <a:gd name="connsiteY9" fmla="*/ 173361 h 198086"/>
                <a:gd name="connsiteX10" fmla="*/ 60108 w 88594"/>
                <a:gd name="connsiteY10" fmla="*/ 173361 h 19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94" h="198086">
                  <a:moveTo>
                    <a:pt x="60108" y="173361"/>
                  </a:moveTo>
                  <a:lnTo>
                    <a:pt x="60108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8582" y="24820"/>
                  </a:lnTo>
                  <a:lnTo>
                    <a:pt x="28582" y="173361"/>
                  </a:lnTo>
                  <a:lnTo>
                    <a:pt x="760" y="173361"/>
                  </a:lnTo>
                  <a:lnTo>
                    <a:pt x="760" y="198086"/>
                  </a:lnTo>
                  <a:lnTo>
                    <a:pt x="88595" y="198086"/>
                  </a:lnTo>
                  <a:lnTo>
                    <a:pt x="88595" y="173361"/>
                  </a:lnTo>
                  <a:lnTo>
                    <a:pt x="60108" y="17336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3" name="Freeform 2052">
              <a:extLst>
                <a:ext uri="{FF2B5EF4-FFF2-40B4-BE49-F238E27FC236}">
                  <a16:creationId xmlns:a16="http://schemas.microsoft.com/office/drawing/2014/main" id="{BB12CFD2-E3BA-DE99-9965-71203F287655}"/>
                </a:ext>
              </a:extLst>
            </p:cNvPr>
            <p:cNvSpPr/>
            <p:nvPr/>
          </p:nvSpPr>
          <p:spPr>
            <a:xfrm>
              <a:off x="6592719" y="2848747"/>
              <a:ext cx="43395" cy="41644"/>
            </a:xfrm>
            <a:custGeom>
              <a:avLst/>
              <a:gdLst>
                <a:gd name="connsiteX0" fmla="*/ 21745 w 43395"/>
                <a:gd name="connsiteY0" fmla="*/ 3 h 41644"/>
                <a:gd name="connsiteX1" fmla="*/ 3 w 43395"/>
                <a:gd name="connsiteY1" fmla="*/ 21016 h 41644"/>
                <a:gd name="connsiteX2" fmla="*/ 0 w 43395"/>
                <a:gd name="connsiteY2" fmla="*/ 21305 h 41644"/>
                <a:gd name="connsiteX3" fmla="*/ 23134 w 43395"/>
                <a:gd name="connsiteY3" fmla="*/ 41596 h 41644"/>
                <a:gd name="connsiteX4" fmla="*/ 43395 w 43395"/>
                <a:gd name="connsiteY4" fmla="*/ 21305 h 41644"/>
                <a:gd name="connsiteX5" fmla="*/ 22128 w 43395"/>
                <a:gd name="connsiteY5" fmla="*/ 0 h 41644"/>
                <a:gd name="connsiteX6" fmla="*/ 21745 w 43395"/>
                <a:gd name="connsiteY6" fmla="*/ 3 h 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95" h="41644">
                  <a:moveTo>
                    <a:pt x="21745" y="3"/>
                  </a:moveTo>
                  <a:cubicBezTo>
                    <a:pt x="9947" y="-207"/>
                    <a:pt x="213" y="9201"/>
                    <a:pt x="3" y="21016"/>
                  </a:cubicBezTo>
                  <a:cubicBezTo>
                    <a:pt x="1" y="21113"/>
                    <a:pt x="0" y="21209"/>
                    <a:pt x="0" y="21305"/>
                  </a:cubicBezTo>
                  <a:cubicBezTo>
                    <a:pt x="793" y="33306"/>
                    <a:pt x="11151" y="42391"/>
                    <a:pt x="23134" y="41596"/>
                  </a:cubicBezTo>
                  <a:cubicBezTo>
                    <a:pt x="34012" y="40875"/>
                    <a:pt x="42675" y="32199"/>
                    <a:pt x="43395" y="21305"/>
                  </a:cubicBezTo>
                  <a:cubicBezTo>
                    <a:pt x="43397" y="9541"/>
                    <a:pt x="33876" y="2"/>
                    <a:pt x="22128" y="0"/>
                  </a:cubicBezTo>
                  <a:cubicBezTo>
                    <a:pt x="22001" y="0"/>
                    <a:pt x="21873" y="1"/>
                    <a:pt x="21745" y="3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4" name="Freeform 2053">
              <a:extLst>
                <a:ext uri="{FF2B5EF4-FFF2-40B4-BE49-F238E27FC236}">
                  <a16:creationId xmlns:a16="http://schemas.microsoft.com/office/drawing/2014/main" id="{F1028A42-C8C0-8AE6-33D5-EB6814436B2C}"/>
                </a:ext>
              </a:extLst>
            </p:cNvPr>
            <p:cNvSpPr/>
            <p:nvPr/>
          </p:nvSpPr>
          <p:spPr>
            <a:xfrm>
              <a:off x="6414105" y="2929488"/>
              <a:ext cx="131895" cy="202555"/>
            </a:xfrm>
            <a:custGeom>
              <a:avLst/>
              <a:gdLst>
                <a:gd name="connsiteX0" fmla="*/ 131895 w 131895"/>
                <a:gd name="connsiteY0" fmla="*/ 31192 h 202555"/>
                <a:gd name="connsiteX1" fmla="*/ 131895 w 131895"/>
                <a:gd name="connsiteY1" fmla="*/ 0 h 202555"/>
                <a:gd name="connsiteX2" fmla="*/ 60393 w 131895"/>
                <a:gd name="connsiteY2" fmla="*/ 41462 h 202555"/>
                <a:gd name="connsiteX3" fmla="*/ 60393 w 131895"/>
                <a:gd name="connsiteY3" fmla="*/ 4565 h 202555"/>
                <a:gd name="connsiteX4" fmla="*/ 0 w 131895"/>
                <a:gd name="connsiteY4" fmla="*/ 4565 h 202555"/>
                <a:gd name="connsiteX5" fmla="*/ 0 w 131895"/>
                <a:gd name="connsiteY5" fmla="*/ 29290 h 202555"/>
                <a:gd name="connsiteX6" fmla="*/ 28487 w 131895"/>
                <a:gd name="connsiteY6" fmla="*/ 29290 h 202555"/>
                <a:gd name="connsiteX7" fmla="*/ 28487 w 131895"/>
                <a:gd name="connsiteY7" fmla="*/ 177831 h 202555"/>
                <a:gd name="connsiteX8" fmla="*/ 665 w 131895"/>
                <a:gd name="connsiteY8" fmla="*/ 177831 h 202555"/>
                <a:gd name="connsiteX9" fmla="*/ 665 w 131895"/>
                <a:gd name="connsiteY9" fmla="*/ 202556 h 202555"/>
                <a:gd name="connsiteX10" fmla="*/ 90494 w 131895"/>
                <a:gd name="connsiteY10" fmla="*/ 202556 h 202555"/>
                <a:gd name="connsiteX11" fmla="*/ 90494 w 131895"/>
                <a:gd name="connsiteY11" fmla="*/ 177831 h 202555"/>
                <a:gd name="connsiteX12" fmla="*/ 60013 w 131895"/>
                <a:gd name="connsiteY12" fmla="*/ 177831 h 202555"/>
                <a:gd name="connsiteX13" fmla="*/ 60013 w 131895"/>
                <a:gd name="connsiteY13" fmla="*/ 93290 h 202555"/>
                <a:gd name="connsiteX14" fmla="*/ 131895 w 131895"/>
                <a:gd name="connsiteY14" fmla="*/ 31192 h 2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895" h="202555">
                  <a:moveTo>
                    <a:pt x="131895" y="31192"/>
                  </a:moveTo>
                  <a:lnTo>
                    <a:pt x="131895" y="0"/>
                  </a:lnTo>
                  <a:cubicBezTo>
                    <a:pt x="90874" y="0"/>
                    <a:pt x="69509" y="20541"/>
                    <a:pt x="60393" y="41462"/>
                  </a:cubicBezTo>
                  <a:lnTo>
                    <a:pt x="60393" y="4565"/>
                  </a:lnTo>
                  <a:lnTo>
                    <a:pt x="0" y="4565"/>
                  </a:lnTo>
                  <a:lnTo>
                    <a:pt x="0" y="29290"/>
                  </a:lnTo>
                  <a:lnTo>
                    <a:pt x="28487" y="29290"/>
                  </a:lnTo>
                  <a:lnTo>
                    <a:pt x="28487" y="177831"/>
                  </a:lnTo>
                  <a:lnTo>
                    <a:pt x="665" y="177831"/>
                  </a:lnTo>
                  <a:lnTo>
                    <a:pt x="665" y="202556"/>
                  </a:lnTo>
                  <a:lnTo>
                    <a:pt x="90494" y="202556"/>
                  </a:lnTo>
                  <a:lnTo>
                    <a:pt x="90494" y="177831"/>
                  </a:lnTo>
                  <a:lnTo>
                    <a:pt x="60013" y="177831"/>
                  </a:lnTo>
                  <a:lnTo>
                    <a:pt x="60013" y="93290"/>
                  </a:lnTo>
                  <a:cubicBezTo>
                    <a:pt x="60393" y="44125"/>
                    <a:pt x="88500" y="31192"/>
                    <a:pt x="131895" y="31192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5" name="Freeform 2054">
              <a:extLst>
                <a:ext uri="{FF2B5EF4-FFF2-40B4-BE49-F238E27FC236}">
                  <a16:creationId xmlns:a16="http://schemas.microsoft.com/office/drawing/2014/main" id="{C8767145-47C8-0AA7-2E4B-CCB526D339F2}"/>
                </a:ext>
              </a:extLst>
            </p:cNvPr>
            <p:cNvSpPr/>
            <p:nvPr/>
          </p:nvSpPr>
          <p:spPr>
            <a:xfrm>
              <a:off x="6891264" y="2929488"/>
              <a:ext cx="184026" cy="202555"/>
            </a:xfrm>
            <a:custGeom>
              <a:avLst/>
              <a:gdLst>
                <a:gd name="connsiteX0" fmla="*/ 157438 w 184026"/>
                <a:gd name="connsiteY0" fmla="*/ 177831 h 202555"/>
                <a:gd name="connsiteX1" fmla="*/ 157438 w 184026"/>
                <a:gd name="connsiteY1" fmla="*/ 71227 h 202555"/>
                <a:gd name="connsiteX2" fmla="*/ 85556 w 184026"/>
                <a:gd name="connsiteY2" fmla="*/ 0 h 202555"/>
                <a:gd name="connsiteX3" fmla="*/ 8356 w 184026"/>
                <a:gd name="connsiteY3" fmla="*/ 62098 h 202555"/>
                <a:gd name="connsiteX4" fmla="*/ 39977 w 184026"/>
                <a:gd name="connsiteY4" fmla="*/ 62098 h 202555"/>
                <a:gd name="connsiteX5" fmla="*/ 84037 w 184026"/>
                <a:gd name="connsiteY5" fmla="*/ 26247 h 202555"/>
                <a:gd name="connsiteX6" fmla="*/ 125913 w 184026"/>
                <a:gd name="connsiteY6" fmla="*/ 71227 h 202555"/>
                <a:gd name="connsiteX7" fmla="*/ 125913 w 184026"/>
                <a:gd name="connsiteY7" fmla="*/ 85682 h 202555"/>
                <a:gd name="connsiteX8" fmla="*/ 98090 w 184026"/>
                <a:gd name="connsiteY8" fmla="*/ 85682 h 202555"/>
                <a:gd name="connsiteX9" fmla="*/ 0 w 184026"/>
                <a:gd name="connsiteY9" fmla="*/ 147400 h 202555"/>
                <a:gd name="connsiteX10" fmla="*/ 64666 w 184026"/>
                <a:gd name="connsiteY10" fmla="*/ 202556 h 202555"/>
                <a:gd name="connsiteX11" fmla="*/ 125913 w 184026"/>
                <a:gd name="connsiteY11" fmla="*/ 175168 h 202555"/>
                <a:gd name="connsiteX12" fmla="*/ 125913 w 184026"/>
                <a:gd name="connsiteY12" fmla="*/ 202556 h 202555"/>
                <a:gd name="connsiteX13" fmla="*/ 184027 w 184026"/>
                <a:gd name="connsiteY13" fmla="*/ 202556 h 202555"/>
                <a:gd name="connsiteX14" fmla="*/ 184027 w 184026"/>
                <a:gd name="connsiteY14" fmla="*/ 177831 h 202555"/>
                <a:gd name="connsiteX15" fmla="*/ 125913 w 184026"/>
                <a:gd name="connsiteY15" fmla="*/ 132850 h 202555"/>
                <a:gd name="connsiteX16" fmla="*/ 67704 w 184026"/>
                <a:gd name="connsiteY16" fmla="*/ 180874 h 202555"/>
                <a:gd name="connsiteX17" fmla="*/ 31621 w 184026"/>
                <a:gd name="connsiteY17" fmla="*/ 147400 h 202555"/>
                <a:gd name="connsiteX18" fmla="*/ 99230 w 184026"/>
                <a:gd name="connsiteY18" fmla="*/ 108125 h 202555"/>
                <a:gd name="connsiteX19" fmla="*/ 125913 w 184026"/>
                <a:gd name="connsiteY19" fmla="*/ 108125 h 2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026" h="202555">
                  <a:moveTo>
                    <a:pt x="157438" y="177831"/>
                  </a:moveTo>
                  <a:lnTo>
                    <a:pt x="157438" y="71227"/>
                  </a:lnTo>
                  <a:cubicBezTo>
                    <a:pt x="157438" y="13694"/>
                    <a:pt x="122874" y="0"/>
                    <a:pt x="85556" y="0"/>
                  </a:cubicBezTo>
                  <a:cubicBezTo>
                    <a:pt x="48238" y="0"/>
                    <a:pt x="12534" y="14835"/>
                    <a:pt x="8356" y="62098"/>
                  </a:cubicBezTo>
                  <a:lnTo>
                    <a:pt x="39977" y="62098"/>
                  </a:lnTo>
                  <a:cubicBezTo>
                    <a:pt x="43015" y="36137"/>
                    <a:pt x="57069" y="26247"/>
                    <a:pt x="84037" y="26247"/>
                  </a:cubicBezTo>
                  <a:cubicBezTo>
                    <a:pt x="112524" y="26247"/>
                    <a:pt x="125913" y="37658"/>
                    <a:pt x="125913" y="71227"/>
                  </a:cubicBezTo>
                  <a:lnTo>
                    <a:pt x="125913" y="85682"/>
                  </a:lnTo>
                  <a:lnTo>
                    <a:pt x="98090" y="85682"/>
                  </a:lnTo>
                  <a:cubicBezTo>
                    <a:pt x="47573" y="85682"/>
                    <a:pt x="0" y="100517"/>
                    <a:pt x="0" y="147400"/>
                  </a:cubicBezTo>
                  <a:cubicBezTo>
                    <a:pt x="0" y="188101"/>
                    <a:pt x="28487" y="202556"/>
                    <a:pt x="64666" y="202556"/>
                  </a:cubicBezTo>
                  <a:cubicBezTo>
                    <a:pt x="93153" y="202556"/>
                    <a:pt x="112619" y="196089"/>
                    <a:pt x="125913" y="175168"/>
                  </a:cubicBezTo>
                  <a:lnTo>
                    <a:pt x="125913" y="202556"/>
                  </a:lnTo>
                  <a:lnTo>
                    <a:pt x="184027" y="202556"/>
                  </a:lnTo>
                  <a:lnTo>
                    <a:pt x="184027" y="177831"/>
                  </a:lnTo>
                  <a:close/>
                  <a:moveTo>
                    <a:pt x="125913" y="132850"/>
                  </a:moveTo>
                  <a:cubicBezTo>
                    <a:pt x="125913" y="163376"/>
                    <a:pt x="99990" y="180874"/>
                    <a:pt x="67704" y="180874"/>
                  </a:cubicBezTo>
                  <a:cubicBezTo>
                    <a:pt x="40736" y="180874"/>
                    <a:pt x="31621" y="165658"/>
                    <a:pt x="31621" y="147400"/>
                  </a:cubicBezTo>
                  <a:cubicBezTo>
                    <a:pt x="31621" y="118395"/>
                    <a:pt x="60108" y="108125"/>
                    <a:pt x="99230" y="108125"/>
                  </a:cubicBezTo>
                  <a:lnTo>
                    <a:pt x="125913" y="108125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6" name="Freeform 2055">
              <a:extLst>
                <a:ext uri="{FF2B5EF4-FFF2-40B4-BE49-F238E27FC236}">
                  <a16:creationId xmlns:a16="http://schemas.microsoft.com/office/drawing/2014/main" id="{4045B0DC-5122-68B0-A1A0-2CD070993A9F}"/>
                </a:ext>
              </a:extLst>
            </p:cNvPr>
            <p:cNvSpPr/>
            <p:nvPr/>
          </p:nvSpPr>
          <p:spPr>
            <a:xfrm>
              <a:off x="7460056" y="2549101"/>
              <a:ext cx="182507" cy="205979"/>
            </a:xfrm>
            <a:custGeom>
              <a:avLst/>
              <a:gdLst>
                <a:gd name="connsiteX0" fmla="*/ 182507 w 182507"/>
                <a:gd name="connsiteY0" fmla="*/ 98996 h 205979"/>
                <a:gd name="connsiteX1" fmla="*/ 93153 w 182507"/>
                <a:gd name="connsiteY1" fmla="*/ 0 h 205979"/>
                <a:gd name="connsiteX2" fmla="*/ 0 w 182507"/>
                <a:gd name="connsiteY2" fmla="*/ 102039 h 205979"/>
                <a:gd name="connsiteX3" fmla="*/ 0 w 182507"/>
                <a:gd name="connsiteY3" fmla="*/ 105082 h 205979"/>
                <a:gd name="connsiteX4" fmla="*/ 96191 w 182507"/>
                <a:gd name="connsiteY4" fmla="*/ 205979 h 205979"/>
                <a:gd name="connsiteX5" fmla="*/ 180988 w 182507"/>
                <a:gd name="connsiteY5" fmla="*/ 145022 h 205979"/>
                <a:gd name="connsiteX6" fmla="*/ 149367 w 182507"/>
                <a:gd name="connsiteY6" fmla="*/ 145022 h 205979"/>
                <a:gd name="connsiteX7" fmla="*/ 96571 w 182507"/>
                <a:gd name="connsiteY7" fmla="*/ 179733 h 205979"/>
                <a:gd name="connsiteX8" fmla="*/ 32665 w 182507"/>
                <a:gd name="connsiteY8" fmla="*/ 109266 h 205979"/>
                <a:gd name="connsiteX9" fmla="*/ 182507 w 182507"/>
                <a:gd name="connsiteY9" fmla="*/ 109266 h 205979"/>
                <a:gd name="connsiteX10" fmla="*/ 33805 w 182507"/>
                <a:gd name="connsiteY10" fmla="*/ 83780 h 205979"/>
                <a:gd name="connsiteX11" fmla="*/ 93153 w 182507"/>
                <a:gd name="connsiteY11" fmla="*/ 26247 h 205979"/>
                <a:gd name="connsiteX12" fmla="*/ 150127 w 182507"/>
                <a:gd name="connsiteY12" fmla="*/ 83780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07" h="205979">
                  <a:moveTo>
                    <a:pt x="182507" y="98996"/>
                  </a:moveTo>
                  <a:cubicBezTo>
                    <a:pt x="182507" y="27768"/>
                    <a:pt x="139112" y="0"/>
                    <a:pt x="93153" y="0"/>
                  </a:cubicBezTo>
                  <a:cubicBezTo>
                    <a:pt x="38363" y="0"/>
                    <a:pt x="0" y="41843"/>
                    <a:pt x="0" y="102039"/>
                  </a:cubicBezTo>
                  <a:lnTo>
                    <a:pt x="0" y="105082"/>
                  </a:lnTo>
                  <a:cubicBezTo>
                    <a:pt x="0" y="166039"/>
                    <a:pt x="39882" y="205979"/>
                    <a:pt x="96191" y="205979"/>
                  </a:cubicBezTo>
                  <a:cubicBezTo>
                    <a:pt x="141391" y="205979"/>
                    <a:pt x="173771" y="185058"/>
                    <a:pt x="180988" y="145022"/>
                  </a:cubicBezTo>
                  <a:lnTo>
                    <a:pt x="149367" y="145022"/>
                  </a:lnTo>
                  <a:cubicBezTo>
                    <a:pt x="145189" y="168321"/>
                    <a:pt x="127717" y="179733"/>
                    <a:pt x="96571" y="179733"/>
                  </a:cubicBezTo>
                  <a:cubicBezTo>
                    <a:pt x="55455" y="179733"/>
                    <a:pt x="34185" y="155008"/>
                    <a:pt x="32665" y="109266"/>
                  </a:cubicBezTo>
                  <a:lnTo>
                    <a:pt x="182507" y="109266"/>
                  </a:lnTo>
                  <a:close/>
                  <a:moveTo>
                    <a:pt x="33805" y="83780"/>
                  </a:moveTo>
                  <a:cubicBezTo>
                    <a:pt x="39502" y="48309"/>
                    <a:pt x="60772" y="26247"/>
                    <a:pt x="93153" y="26247"/>
                  </a:cubicBezTo>
                  <a:cubicBezTo>
                    <a:pt x="125533" y="26247"/>
                    <a:pt x="147088" y="42603"/>
                    <a:pt x="150127" y="83780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5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FF9815-D6BB-0E67-4714-AD82AD161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D64F-0D48-4927-9F7E-4467BC5A9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0967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70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3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89" y="118750"/>
            <a:ext cx="11969711" cy="6739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29670" y="118752"/>
            <a:ext cx="6788977" cy="6739247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8" name="Graphic 11">
            <a:extLst>
              <a:ext uri="{FF2B5EF4-FFF2-40B4-BE49-F238E27FC236}">
                <a16:creationId xmlns:a16="http://schemas.microsoft.com/office/drawing/2014/main" id="{D4BFFBD2-3564-9BE3-C1E0-9B2653F60457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6D2B5DA-4EB7-5702-6706-0373A59E24DC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9EA971-83A5-F94A-BB50-AB5158DD5313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DBF2CD7-EF38-6BE9-C8A2-056C0FA3C6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427A15A-D7E2-E56C-BC3E-01CF8B0524AA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E5DD36E-B2E4-263A-778E-CA522E009E49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200861-DC53-7B06-6706-2857F935B74A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571972B-5E5A-564C-7F14-0D791326833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034F35-D230-A975-18C6-18D2F8211DE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088E2-7DFC-2AB5-F874-C575717D7F8F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45B15D-D4A1-8BE7-6252-82594A329C53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4AB408-4CCF-1145-A3E9-696AEDAFD2B2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5E33282-B8A2-AFB4-B085-2CD5C599A05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0109AF4-3EF1-296C-C25E-C340FCA2B54F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51D5AA3-9F77-2EB8-6D6E-3835280DB7B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77CF110-2A9C-50D0-8253-E048886B0210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A4EDCF2-C8E9-BA08-38D3-BFC6CF6DB97D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8319F9-9179-17A9-695B-4285811F1922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1219057-8C24-B84D-5741-033D6C937E90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355A92F-7E91-2E96-1FB1-E884770F3F8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0F4CEAB-989E-273B-E268-F87E36338591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E064378-D306-B016-57C5-DE91DF96FB84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7DDE90B-93AA-D421-7309-8CBBFB8D0AAA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EF2544-5AE9-484B-448A-2AF9B7F33DA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D50540-6477-1998-DDD0-9D6E0415A97D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273B338-4767-8B08-DC58-F59FA3129267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4626456-877F-CB9D-96E6-F19FFA260C38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DC1CBEF-4E96-B3E8-31B7-07E6E7E8F81D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DC2B2EE-630E-3E03-8E7C-A19095A9930D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93F92D-35D3-87FC-7439-2AE3EFD4DBFC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EC2E2EC-3710-2161-9068-A4E1F0BE5D2E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7EDCD56-E2B5-B172-22B8-8E41F0524565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zard&#10;&#10;Description automatically generated">
            <a:extLst>
              <a:ext uri="{FF2B5EF4-FFF2-40B4-BE49-F238E27FC236}">
                <a16:creationId xmlns:a16="http://schemas.microsoft.com/office/drawing/2014/main" id="{C3D3D4E8-BC2C-5FA7-6E76-CC752AB93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407"/>
          <a:stretch/>
        </p:blipFill>
        <p:spPr>
          <a:xfrm>
            <a:off x="14835" y="8344"/>
            <a:ext cx="12162330" cy="6841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29670" y="118752"/>
            <a:ext cx="6788977" cy="6739247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8" name="Graphic 11">
            <a:extLst>
              <a:ext uri="{FF2B5EF4-FFF2-40B4-BE49-F238E27FC236}">
                <a16:creationId xmlns:a16="http://schemas.microsoft.com/office/drawing/2014/main" id="{4105969D-CF58-E6C8-5F97-B5A8656A9CDF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F7BFA6-43E9-8141-283E-09B2D60B2B64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5CE1B27-BB7E-8A5D-D112-2E4EB97DC5D2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EC0D6A2-CB4F-5E37-B1E3-0BCCFAB00495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F835B73-34E6-F391-4630-E25CFF821639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6D435C-A154-3E83-996D-62F9B555ECE9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944FE5B-C895-E926-F1EB-3C7E86D52A7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8C733C-7074-8CCD-E306-D6960DDBBCF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27CB17-D92E-2BDD-B294-D87E9E3185D4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382E3B9-FB90-D15C-38EA-5B60EADF63BD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84BDFE-313F-3FF6-9526-B7F2AD2F3A59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58B539-5609-D156-1258-29CBEDFC322E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335DFA-0DC1-7376-5F56-0DFC4282EC43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E97114B-0799-8BBB-FCA0-3FE397076EFA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498CE63-9062-4217-1CAB-44A4129897FB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E0509EF-E682-FC03-5E92-6FCFA5CF7D1B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61AED02-896D-5D77-4FD3-D62363147D1C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00CC5A-5BD2-F1E9-BCC2-2DC38607182D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9D94885-BE74-05CC-767E-A05131B3A5D1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2CEFC84-0D5D-1CB9-D28A-450088F5502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6657506-3FC5-1919-6C7C-84E5DB24F066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F87C749-1848-12B6-6B02-F0243523A4BE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79DA7FB-9AAB-375E-CC27-04E5569ED11A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C30E88C-B6F1-3DF0-617E-3C22E6B4D599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3ED01E0-78AE-A35C-3D8B-B0303CBB35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8C2AC00-9EE2-E909-28E0-207652BADC8F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241BAD0-A13A-255E-7667-39C28FDF55DF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140C963-D18D-E9F1-302C-77B112E276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868404-5D79-F8F5-0020-2945E373023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769B56C-A9AF-AFBD-574C-AC0B400659F6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5A65C43-B811-89DA-A8D9-0F6061F4F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ED586CD-17D6-219D-8DA9-553281112176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23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E13C7DCD-5AD9-8663-E4D2-0A761DCE0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9557" r="536" b="5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0" y="106561"/>
            <a:ext cx="6788977" cy="6739247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8" name="Graphic 11">
            <a:extLst>
              <a:ext uri="{FF2B5EF4-FFF2-40B4-BE49-F238E27FC236}">
                <a16:creationId xmlns:a16="http://schemas.microsoft.com/office/drawing/2014/main" id="{82AD7379-727E-2578-490F-B9AC8E1774AE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3995EB-4D6A-BF1F-9AA2-902EBBB22EC6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10595A3-C1C8-9498-2DA0-67EFFE841ABD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734F56-8A49-349F-ACD7-DD6F58C0FB11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088F33-8629-2C5B-91BC-16C1041C1B89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274CC97-0DD2-0B43-A7A1-6AB07435705B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DA38A1-B367-4393-DB21-01466DFB5D31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A34CA8-6A1D-147B-61A9-B732370DDB98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DD2F529-C0DE-A410-C0AB-726F3EB18A1B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9BC5E81-781B-9944-9C4B-D065072731B9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0A30000-8FF7-1CBE-3B40-5B9DBA3CC859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B66A3B5-8177-AD25-2A06-AE8B45AB383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97ABB3-F386-4FF5-27E2-F06594137301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55778F-0B27-B3DD-AE86-D16148F3D91B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01E40F3-3015-C45E-36DC-B4542B7F86B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496C977-D19F-57C0-BEBA-353AC9E83C93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944F3D8-7E31-549D-24A7-649D33DB273D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C73FBC-CC48-B81C-A33F-784B632D82E8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FB96ECD-C448-ECEB-3F25-EFFF6400265D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0558841-3C81-DABF-5C04-396ADF4610AF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0322E64-480C-1E69-2D3C-B26E1DDCA98F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38B5AF8-1E2C-D8DC-CF05-A9B20D4F65F2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2E890FE-3A94-982B-C984-6188536A9E29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B11729F-3EAB-A6A3-545E-BE3DF74A6426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E761BD-BF3C-B6CE-C374-8819AB7F71B7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8C9914-8C7A-9CE0-6B8F-65C9350A7A42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974BCF5-7ED2-2DCC-F781-F2ED8A61E81F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CC04C3D-CE32-2665-02A5-FA2198AF3C8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9CDBD09-A362-2B16-17A4-11D4CA63AB58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6B885D0-A4FC-C83C-5DDD-A95CC31B68A6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1AD63A9-1465-1568-FCE6-6633CD29708D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A7447B7-9B01-F32F-6487-62781B760765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84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B429A94-3AC8-76C8-5EC2-9702ED83E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b="37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0" y="118752"/>
            <a:ext cx="6818647" cy="6744272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612DCFA5-CEB8-7085-10F3-59FB1683F205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7AE67AD-1C47-C397-DD08-4DA29CD26F23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965F59-2436-907D-60E9-FBEC398D554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729AD86-A3F0-0C1C-FDA9-770E90506217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E2B3AAA-3140-6D2C-B3E6-4AE2842B49D6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C3466AF-FFAA-E541-634E-8C2AC8507F51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43BD680-AD00-F93E-A3EC-EC70A8BCC768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EFE49B-8499-9D14-C560-DC7D67E1F676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155715-814F-510F-2B9D-30610319BF08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458EBC9-6940-CBD7-3893-4B73F7FBD0B8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A92B470-4CB2-E7D4-1F3E-674C6BCB5108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355523-4191-7927-D120-5E8BF52361D2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AFBD38-3AF0-A6E9-A017-8F36069B08E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CFBA0D9-5734-B3E5-6472-EC7750A6F42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F551D41-A212-D8A5-8523-4556D1E44027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603741A-FD1F-24A1-6011-4DEBABC99F0F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0782F0-4007-35C4-3B90-30D7E8CAEBA8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39CA2CE-D5AE-2DEB-77A6-9D754746F604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E21BDF1-7E33-59DD-6DA3-C5DDD382A74B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FC905-A490-E2A8-424C-CCB0377AC6C5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67DBB61-769B-498E-43FB-B3A2762F67CC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62832CF-A951-D5F8-2B51-07E5D3DDF0DF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6A4AB16-9F68-8014-D170-89A055DFE994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8DC3E33-A409-DE46-FACE-3279A3C52F3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F77A8E4-B9D1-4245-DB9F-B1F86C978481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B2830BE-5CAB-21A7-A3AA-29A62B0123B7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FD93-A336-CF0F-783D-DC90C20A7B9E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7A18939-0320-FE3B-E5A2-B9D904421E5C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D4A413D-F5A6-B41E-F32D-41F8281C33A1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ADF67F-3C5E-12D1-6100-D127EDA7DDEC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EEED383-B6C1-9351-E6F9-284C7150F29D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8C8501-BCD8-24D1-7891-9267C846F185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87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tree, outdoor, mountain&#10;&#10;Description automatically generated">
            <a:extLst>
              <a:ext uri="{FF2B5EF4-FFF2-40B4-BE49-F238E27FC236}">
                <a16:creationId xmlns:a16="http://schemas.microsoft.com/office/drawing/2014/main" id="{F2CA5766-824E-AD7D-1E32-84C206D76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r="1550" b="9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53AC6-94A6-5BDD-EBA3-0259BF6D20A8}"/>
              </a:ext>
            </a:extLst>
          </p:cNvPr>
          <p:cNvSpPr/>
          <p:nvPr userDrawn="1"/>
        </p:nvSpPr>
        <p:spPr>
          <a:xfrm>
            <a:off x="0" y="0"/>
            <a:ext cx="7965440" cy="6858000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DE1DB76E-3DA1-9A5E-94F1-A8E32F0167D9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C55352-B1EB-4BA3-EAB6-59F0E000328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DC011F0-8DFE-D8C6-37E1-17BE2F851916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AE7EB46-6714-BBC4-2C82-D81323B077F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2B3C873-7D6B-DA4A-2456-D245C9C4B5D5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3A735D-E5A8-F7E3-9B34-5397265E3811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6E8E5E0-650E-9F63-BB95-E7CA1CE80CB7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821FD8-9722-77F8-012D-F93E173C8AC2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D34B7AC-E520-58E0-14C1-5AD3D2DB76AB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752BDB3-468E-AA4C-50CF-1179941B36A0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679387-F31B-D857-FE5D-0D7B69954E6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A77CA0E-C868-B2ED-3AEA-17EBE5D6123B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85BA9FB-8037-5AB0-D987-D3325E630803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67333FF-F3D9-CC42-3186-1A56619E37F0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7917F11-4329-8717-C068-3BA25A640B89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8F1BDD-125B-2CBA-B140-2C81B1DBFE56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0AC8B3B-B372-9032-EECE-EEDA1DCA921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7BDB1FF-4620-FD08-B94B-0B029D38CFF3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47C83B5-2F6B-7826-59DF-27D2C6040199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44798DC-36D1-97F6-43B9-B6725A46E983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C918768-B5E2-04FD-4E7C-0ADC1A1B2585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5D655FC-6BE1-F9C4-2A98-1B39FC87D253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AAFDC3-332D-F3E3-6759-43E379839B45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EF77FB1-C0A7-A0ED-98BB-1C61522D0A49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55136C-5F37-5F85-2416-EB87B000584B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2930CA4-3D9A-9DC9-1FF8-6C57308B30CF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F500A42-8034-96E5-CF3A-B0E2DA9A3A3F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09EBAED-3B2E-35A9-C32F-182DA52F2B6B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8618428-A9A9-403C-832D-23CB493DB6FC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90661C8-6D00-B285-21C6-D7FFAE43E7F7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883C2F9-BB35-E047-F448-2B71D7B3997A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FB7A5FF-302A-B088-C0CE-023A0459AFD3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2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building, outdoor, city&#10;&#10;Description automatically generated">
            <a:extLst>
              <a:ext uri="{FF2B5EF4-FFF2-40B4-BE49-F238E27FC236}">
                <a16:creationId xmlns:a16="http://schemas.microsoft.com/office/drawing/2014/main" id="{5BE87D6C-8CEC-BAEC-0906-572BABF92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3" b="10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53AC6-94A6-5BDD-EBA3-0259BF6D20A8}"/>
              </a:ext>
            </a:extLst>
          </p:cNvPr>
          <p:cNvSpPr/>
          <p:nvPr userDrawn="1"/>
        </p:nvSpPr>
        <p:spPr>
          <a:xfrm>
            <a:off x="0" y="0"/>
            <a:ext cx="7965440" cy="6858000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A4A25C-150A-23C1-914C-3C1FAACD3D5A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062FF4-65C6-EBC9-968F-73C5715835B0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EA55278-4E74-75DC-602E-9B986FEBA857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66AFA26-7E94-570C-223D-B28B4BB7CB30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F6D8E56-BCDC-7E79-8462-88B6B3031D84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2BD172-DFA6-24AF-89AD-2CC9B45A94DF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3CFC770-EC46-7C7D-4849-B57885FAEA52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2297BA-257B-6329-79D6-02CA5A8B270C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3EE5CC-BEA3-59ED-B2E3-12F018E25414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78FCB7-05F6-EB2B-CE80-D5F4936AB977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71A384-957B-C053-8D83-FFE94FDC5985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148D7F-2DA6-AF5E-4815-60D3FDD8DC2A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CD68AEB-7479-012E-2257-A132551C824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04B34EB-AB39-D881-4C20-948AB7AE9DAF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A852489-5F5C-9E99-C7B6-611237EDEA12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5DF93D2-CBD3-1355-2AD2-50A3A79DDDB6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82D2120-3029-2EA7-7A75-A1B930C7FD15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52D0B8C-6D53-CA9E-1C0D-C8A23174196A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69D305C-2B2B-F4BD-32AE-2AA3E322227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3548503-C35A-8C34-AC99-3EDBE01522A5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FF7F793-FD06-2951-9290-F2763A4C1E02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AF716E-8495-92A4-CAB2-1A13E1619B7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FD2D5F3-0DE8-F816-2F02-4A575F84C01C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7CE50BD-C8E8-C401-0012-41C49A5051B2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2EEC5E-8A47-6A3B-D52C-65329F9F5CCD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478A805-1DD7-EAAB-6FFA-ED0DB07B7D3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F6D04F7-AB40-4100-C39A-C2322876CBCD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8B80D8A-4734-18EC-2115-9C3A1E3CFE90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0E72198-2032-2710-1D38-0AEDF993179B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21BD16A-6F77-16E5-3246-5ABC055053A3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C2C258A-887A-E492-EB60-DDB8AB85774F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86A5EC2-A518-7BB9-188B-42F1F52A4B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08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5255" r="-82" b="12098"/>
          <a:stretch/>
        </p:blipFill>
        <p:spPr>
          <a:xfrm>
            <a:off x="1" y="130628"/>
            <a:ext cx="12192000" cy="67273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53AC6-94A6-5BDD-EBA3-0259BF6D20A8}"/>
              </a:ext>
            </a:extLst>
          </p:cNvPr>
          <p:cNvSpPr/>
          <p:nvPr userDrawn="1"/>
        </p:nvSpPr>
        <p:spPr>
          <a:xfrm>
            <a:off x="0" y="0"/>
            <a:ext cx="7965440" cy="6858000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F456D826-10CA-1E16-ED1A-A2D3DAC7D8BF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ECDABF5-D967-1289-0EEB-1DE999311AB6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89EEC-341B-5E31-157C-F3AEA8BFF571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63111D5-5DD8-24B7-C365-77CD97441E02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DA2A90-8918-61F5-9209-9A5EDA0C9633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F1C4EB3-5BBE-9E72-D01E-175A74F5B64F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E78D29B-78F8-3D29-494F-7E988D55F80B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F4EDC70-CDD4-5930-CBF9-069976DA3F0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46A7DA0-383F-A902-7D54-0540A3AF8B96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6D6169-68FD-D68D-79F1-42196DD9ED9F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89BD9C-AE9E-965F-9D0C-136B662D29CC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EF2C667-B69F-3ED9-055E-776ADB42A764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312E69A-9CCD-F3C4-3FE5-ACB5583B7BBF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CF43719-BA12-7683-09C2-E235C59A6807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BB6987F-B1C8-D421-4933-7D15F77AEA31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4CD874-A385-6F7F-BD8F-3AA55BB90453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F05F5DC-7075-158D-52C1-50E3AF12CFA3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E3C1CB9-EA6D-BB1A-460F-BF963CF2976F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A00147-D604-8914-E5F8-FC52697CC023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1BCEDA0-DD19-CF46-4209-01AFDD7D506F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2AAFAE-C2EA-53D6-2F00-9A77A094CEDB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7EECFE5-EA9C-99AA-5153-A177A06A91CB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0E821F2-3D84-2C21-7CF3-05D9252CA29A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AFD5350-9071-5F07-9AC3-87518A9911AC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40278F3-08C0-13EC-8D09-FD619A299E90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3CB1E20-4805-0110-948C-DB3256E68E1E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EEA927-25AB-35BD-281C-1B052D00A8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3388192-3A4F-556B-7B6F-3AFA75CFB447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F9119CC-6EED-141C-0E7C-52EA8651DA9E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5E4CAAF-6C9D-8C74-7DF1-1A2A55C4513D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9FC0F93-82F2-1755-EA72-D83813ED0E0E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407CCB-A94A-7523-030B-D87CE236B053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8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6509D-4912-A94A-B260-18569C97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11597640" cy="828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40370-7627-E049-88A5-1749B3D9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" y="1368424"/>
            <a:ext cx="11597640" cy="460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2E68-F3DC-D54B-8548-0FC4141F0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6646" y="6537959"/>
            <a:ext cx="518173" cy="183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99E21C5-C410-6945-A010-E2E2ABB1E0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08240-6131-7E4D-AB23-C84D1512BFFB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rgbClr val="006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B6DF29-F575-0B2C-5202-E7936D5EEC8C}"/>
              </a:ext>
            </a:extLst>
          </p:cNvPr>
          <p:cNvGrpSpPr/>
          <p:nvPr userDrawn="1"/>
        </p:nvGrpSpPr>
        <p:grpSpPr>
          <a:xfrm>
            <a:off x="297346" y="6438704"/>
            <a:ext cx="2541447" cy="265580"/>
            <a:chOff x="297346" y="6438704"/>
            <a:chExt cx="2541447" cy="26558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60BEAC-D754-CEC6-A37F-EA7193DBDEDA}"/>
                </a:ext>
              </a:extLst>
            </p:cNvPr>
            <p:cNvSpPr/>
            <p:nvPr/>
          </p:nvSpPr>
          <p:spPr>
            <a:xfrm>
              <a:off x="367295" y="6438704"/>
              <a:ext cx="45416" cy="120496"/>
            </a:xfrm>
            <a:custGeom>
              <a:avLst/>
              <a:gdLst>
                <a:gd name="connsiteX0" fmla="*/ 25976 w 45416"/>
                <a:gd name="connsiteY0" fmla="*/ 5463 h 120496"/>
                <a:gd name="connsiteX1" fmla="*/ 22528 w 45416"/>
                <a:gd name="connsiteY1" fmla="*/ 0 h 120496"/>
                <a:gd name="connsiteX2" fmla="*/ 19440 w 45416"/>
                <a:gd name="connsiteY2" fmla="*/ 5463 h 120496"/>
                <a:gd name="connsiteX3" fmla="*/ 5595 w 45416"/>
                <a:gd name="connsiteY3" fmla="*/ 86326 h 120496"/>
                <a:gd name="connsiteX4" fmla="*/ 22682 w 45416"/>
                <a:gd name="connsiteY4" fmla="*/ 120496 h 120496"/>
                <a:gd name="connsiteX5" fmla="*/ 39821 w 45416"/>
                <a:gd name="connsiteY5" fmla="*/ 86326 h 120496"/>
                <a:gd name="connsiteX6" fmla="*/ 25976 w 45416"/>
                <a:gd name="connsiteY6" fmla="*/ 5463 h 1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16" h="120496">
                  <a:moveTo>
                    <a:pt x="25976" y="5463"/>
                  </a:moveTo>
                  <a:lnTo>
                    <a:pt x="22528" y="0"/>
                  </a:lnTo>
                  <a:lnTo>
                    <a:pt x="19440" y="5463"/>
                  </a:lnTo>
                  <a:cubicBezTo>
                    <a:pt x="10639" y="19842"/>
                    <a:pt x="-9846" y="53393"/>
                    <a:pt x="5595" y="86326"/>
                  </a:cubicBezTo>
                  <a:cubicBezTo>
                    <a:pt x="17741" y="112095"/>
                    <a:pt x="22682" y="120496"/>
                    <a:pt x="22682" y="120496"/>
                  </a:cubicBezTo>
                  <a:cubicBezTo>
                    <a:pt x="22682" y="120496"/>
                    <a:pt x="27829" y="112095"/>
                    <a:pt x="39821" y="86326"/>
                  </a:cubicBezTo>
                  <a:cubicBezTo>
                    <a:pt x="55262" y="53393"/>
                    <a:pt x="34777" y="19842"/>
                    <a:pt x="25976" y="5463"/>
                  </a:cubicBezTo>
                  <a:close/>
                </a:path>
              </a:pathLst>
            </a:custGeom>
            <a:solidFill>
              <a:srgbClr val="FF8A04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FC89239-CD7E-192E-31FC-D4B1DEFB3F0F}"/>
                </a:ext>
              </a:extLst>
            </p:cNvPr>
            <p:cNvSpPr/>
            <p:nvPr/>
          </p:nvSpPr>
          <p:spPr>
            <a:xfrm>
              <a:off x="297346" y="6509311"/>
              <a:ext cx="185313" cy="194973"/>
            </a:xfrm>
            <a:custGeom>
              <a:avLst/>
              <a:gdLst>
                <a:gd name="connsiteX0" fmla="*/ 140548 w 185313"/>
                <a:gd name="connsiteY0" fmla="*/ 22780 h 194973"/>
                <a:gd name="connsiteX1" fmla="*/ 140548 w 185313"/>
                <a:gd name="connsiteY1" fmla="*/ 0 h 194973"/>
                <a:gd name="connsiteX2" fmla="*/ 106888 w 185313"/>
                <a:gd name="connsiteY2" fmla="*/ 49116 h 194973"/>
                <a:gd name="connsiteX3" fmla="*/ 97932 w 185313"/>
                <a:gd name="connsiteY3" fmla="*/ 84007 h 194973"/>
                <a:gd name="connsiteX4" fmla="*/ 97932 w 185313"/>
                <a:gd name="connsiteY4" fmla="*/ 142760 h 194973"/>
                <a:gd name="connsiteX5" fmla="*/ 124799 w 185313"/>
                <a:gd name="connsiteY5" fmla="*/ 106323 h 194973"/>
                <a:gd name="connsiteX6" fmla="*/ 140548 w 185313"/>
                <a:gd name="connsiteY6" fmla="*/ 50713 h 194973"/>
                <a:gd name="connsiteX7" fmla="*/ 140548 w 185313"/>
                <a:gd name="connsiteY7" fmla="*/ 37623 h 194973"/>
                <a:gd name="connsiteX8" fmla="*/ 157677 w 185313"/>
                <a:gd name="connsiteY8" fmla="*/ 150687 h 194973"/>
                <a:gd name="connsiteX9" fmla="*/ 44766 w 185313"/>
                <a:gd name="connsiteY9" fmla="*/ 167839 h 194973"/>
                <a:gd name="connsiteX10" fmla="*/ 27637 w 185313"/>
                <a:gd name="connsiteY10" fmla="*/ 54775 h 194973"/>
                <a:gd name="connsiteX11" fmla="*/ 44766 w 185313"/>
                <a:gd name="connsiteY11" fmla="*/ 37623 h 194973"/>
                <a:gd name="connsiteX12" fmla="*/ 44766 w 185313"/>
                <a:gd name="connsiteY12" fmla="*/ 50971 h 194973"/>
                <a:gd name="connsiteX13" fmla="*/ 60515 w 185313"/>
                <a:gd name="connsiteY13" fmla="*/ 106581 h 194973"/>
                <a:gd name="connsiteX14" fmla="*/ 87330 w 185313"/>
                <a:gd name="connsiteY14" fmla="*/ 142760 h 194973"/>
                <a:gd name="connsiteX15" fmla="*/ 87330 w 185313"/>
                <a:gd name="connsiteY15" fmla="*/ 84007 h 194973"/>
                <a:gd name="connsiteX16" fmla="*/ 78374 w 185313"/>
                <a:gd name="connsiteY16" fmla="*/ 49116 h 194973"/>
                <a:gd name="connsiteX17" fmla="*/ 44766 w 185313"/>
                <a:gd name="connsiteY17" fmla="*/ 0 h 194973"/>
                <a:gd name="connsiteX18" fmla="*/ 44766 w 185313"/>
                <a:gd name="connsiteY18" fmla="*/ 22780 h 194973"/>
                <a:gd name="connsiteX19" fmla="*/ 13353 w 185313"/>
                <a:gd name="connsiteY19" fmla="*/ 150148 h 194973"/>
                <a:gd name="connsiteX20" fmla="*/ 140548 w 185313"/>
                <a:gd name="connsiteY20" fmla="*/ 181603 h 194973"/>
                <a:gd name="connsiteX21" fmla="*/ 171961 w 185313"/>
                <a:gd name="connsiteY21" fmla="*/ 54235 h 194973"/>
                <a:gd name="connsiteX22" fmla="*/ 140548 w 185313"/>
                <a:gd name="connsiteY22" fmla="*/ 22780 h 19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313" h="194973">
                  <a:moveTo>
                    <a:pt x="140548" y="22780"/>
                  </a:moveTo>
                  <a:lnTo>
                    <a:pt x="140548" y="0"/>
                  </a:lnTo>
                  <a:lnTo>
                    <a:pt x="106888" y="49116"/>
                  </a:lnTo>
                  <a:cubicBezTo>
                    <a:pt x="103800" y="53754"/>
                    <a:pt x="97932" y="60918"/>
                    <a:pt x="97932" y="84007"/>
                  </a:cubicBezTo>
                  <a:lnTo>
                    <a:pt x="97932" y="142760"/>
                  </a:lnTo>
                  <a:lnTo>
                    <a:pt x="124799" y="106323"/>
                  </a:lnTo>
                  <a:cubicBezTo>
                    <a:pt x="142967" y="84265"/>
                    <a:pt x="140240" y="58186"/>
                    <a:pt x="140548" y="50713"/>
                  </a:cubicBezTo>
                  <a:lnTo>
                    <a:pt x="140548" y="37623"/>
                  </a:lnTo>
                  <a:cubicBezTo>
                    <a:pt x="176458" y="64108"/>
                    <a:pt x="184127" y="114729"/>
                    <a:pt x="157677" y="150687"/>
                  </a:cubicBezTo>
                  <a:cubicBezTo>
                    <a:pt x="131227" y="186645"/>
                    <a:pt x="80675" y="194325"/>
                    <a:pt x="44766" y="167839"/>
                  </a:cubicBezTo>
                  <a:cubicBezTo>
                    <a:pt x="8856" y="141354"/>
                    <a:pt x="1187" y="90733"/>
                    <a:pt x="27637" y="54775"/>
                  </a:cubicBezTo>
                  <a:cubicBezTo>
                    <a:pt x="32453" y="48228"/>
                    <a:pt x="38227" y="42445"/>
                    <a:pt x="44766" y="37623"/>
                  </a:cubicBezTo>
                  <a:lnTo>
                    <a:pt x="44766" y="50971"/>
                  </a:lnTo>
                  <a:cubicBezTo>
                    <a:pt x="45074" y="58444"/>
                    <a:pt x="42347" y="84522"/>
                    <a:pt x="60515" y="106581"/>
                  </a:cubicBezTo>
                  <a:lnTo>
                    <a:pt x="87330" y="142760"/>
                  </a:lnTo>
                  <a:lnTo>
                    <a:pt x="87330" y="84007"/>
                  </a:lnTo>
                  <a:cubicBezTo>
                    <a:pt x="87330" y="60918"/>
                    <a:pt x="81463" y="53754"/>
                    <a:pt x="78374" y="49116"/>
                  </a:cubicBezTo>
                  <a:lnTo>
                    <a:pt x="44766" y="0"/>
                  </a:lnTo>
                  <a:lnTo>
                    <a:pt x="44766" y="22780"/>
                  </a:lnTo>
                  <a:cubicBezTo>
                    <a:pt x="967" y="49265"/>
                    <a:pt x="-13097" y="106290"/>
                    <a:pt x="13353" y="150148"/>
                  </a:cubicBezTo>
                  <a:cubicBezTo>
                    <a:pt x="39802" y="194005"/>
                    <a:pt x="96750" y="208089"/>
                    <a:pt x="140548" y="181603"/>
                  </a:cubicBezTo>
                  <a:cubicBezTo>
                    <a:pt x="184347" y="155118"/>
                    <a:pt x="198411" y="98093"/>
                    <a:pt x="171961" y="54235"/>
                  </a:cubicBezTo>
                  <a:cubicBezTo>
                    <a:pt x="164193" y="41354"/>
                    <a:pt x="153412" y="30559"/>
                    <a:pt x="140548" y="22780"/>
                  </a:cubicBezTo>
                  <a:close/>
                </a:path>
              </a:pathLst>
            </a:custGeom>
            <a:solidFill>
              <a:srgbClr val="FF8A04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40D8452-6198-A6E6-0B36-491B6E290AD6}"/>
                </a:ext>
              </a:extLst>
            </p:cNvPr>
            <p:cNvSpPr/>
            <p:nvPr/>
          </p:nvSpPr>
          <p:spPr>
            <a:xfrm>
              <a:off x="547162" y="6535801"/>
              <a:ext cx="107311" cy="124670"/>
            </a:xfrm>
            <a:custGeom>
              <a:avLst/>
              <a:gdLst>
                <a:gd name="connsiteX0" fmla="*/ 93570 w 107311"/>
                <a:gd name="connsiteY0" fmla="*/ 83286 h 124670"/>
                <a:gd name="connsiteX1" fmla="*/ 56924 w 107311"/>
                <a:gd name="connsiteY1" fmla="*/ 113023 h 124670"/>
                <a:gd name="connsiteX2" fmla="*/ 15235 w 107311"/>
                <a:gd name="connsiteY2" fmla="*/ 63443 h 124670"/>
                <a:gd name="connsiteX3" fmla="*/ 15235 w 107311"/>
                <a:gd name="connsiteY3" fmla="*/ 62103 h 124670"/>
                <a:gd name="connsiteX4" fmla="*/ 57130 w 107311"/>
                <a:gd name="connsiteY4" fmla="*/ 12008 h 124670"/>
                <a:gd name="connsiteX5" fmla="*/ 93158 w 107311"/>
                <a:gd name="connsiteY5" fmla="*/ 39994 h 124670"/>
                <a:gd name="connsiteX6" fmla="*/ 105510 w 107311"/>
                <a:gd name="connsiteY6" fmla="*/ 39994 h 124670"/>
                <a:gd name="connsiteX7" fmla="*/ 105510 w 107311"/>
                <a:gd name="connsiteY7" fmla="*/ 2422 h 124670"/>
                <a:gd name="connsiteX8" fmla="*/ 92231 w 107311"/>
                <a:gd name="connsiteY8" fmla="*/ 2422 h 124670"/>
                <a:gd name="connsiteX9" fmla="*/ 92231 w 107311"/>
                <a:gd name="connsiteY9" fmla="*/ 16286 h 124670"/>
                <a:gd name="connsiteX10" fmla="*/ 57439 w 107311"/>
                <a:gd name="connsiteY10" fmla="*/ 0 h 124670"/>
                <a:gd name="connsiteX11" fmla="*/ 0 w 107311"/>
                <a:gd name="connsiteY11" fmla="*/ 61846 h 124670"/>
                <a:gd name="connsiteX12" fmla="*/ 0 w 107311"/>
                <a:gd name="connsiteY12" fmla="*/ 63186 h 124670"/>
                <a:gd name="connsiteX13" fmla="*/ 56615 w 107311"/>
                <a:gd name="connsiteY13" fmla="*/ 124671 h 124670"/>
                <a:gd name="connsiteX14" fmla="*/ 107312 w 107311"/>
                <a:gd name="connsiteY14" fmla="*/ 82873 h 1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311" h="124670">
                  <a:moveTo>
                    <a:pt x="93570" y="83286"/>
                  </a:moveTo>
                  <a:cubicBezTo>
                    <a:pt x="90327" y="103179"/>
                    <a:pt x="76791" y="113023"/>
                    <a:pt x="56924" y="113023"/>
                  </a:cubicBezTo>
                  <a:cubicBezTo>
                    <a:pt x="30830" y="113023"/>
                    <a:pt x="15235" y="94315"/>
                    <a:pt x="15235" y="63443"/>
                  </a:cubicBezTo>
                  <a:lnTo>
                    <a:pt x="15235" y="62103"/>
                  </a:lnTo>
                  <a:cubicBezTo>
                    <a:pt x="15235" y="31541"/>
                    <a:pt x="32013" y="12008"/>
                    <a:pt x="57130" y="12008"/>
                  </a:cubicBezTo>
                  <a:cubicBezTo>
                    <a:pt x="75607" y="12008"/>
                    <a:pt x="88011" y="19791"/>
                    <a:pt x="93158" y="39994"/>
                  </a:cubicBezTo>
                  <a:lnTo>
                    <a:pt x="105510" y="39994"/>
                  </a:lnTo>
                  <a:lnTo>
                    <a:pt x="105510" y="2422"/>
                  </a:lnTo>
                  <a:lnTo>
                    <a:pt x="92231" y="2422"/>
                  </a:lnTo>
                  <a:lnTo>
                    <a:pt x="92231" y="16286"/>
                  </a:lnTo>
                  <a:cubicBezTo>
                    <a:pt x="85952" y="4896"/>
                    <a:pt x="72879" y="0"/>
                    <a:pt x="57439" y="0"/>
                  </a:cubicBezTo>
                  <a:cubicBezTo>
                    <a:pt x="24242" y="0"/>
                    <a:pt x="0" y="25769"/>
                    <a:pt x="0" y="61846"/>
                  </a:cubicBezTo>
                  <a:lnTo>
                    <a:pt x="0" y="63186"/>
                  </a:lnTo>
                  <a:cubicBezTo>
                    <a:pt x="0" y="100551"/>
                    <a:pt x="21514" y="124671"/>
                    <a:pt x="56615" y="124671"/>
                  </a:cubicBezTo>
                  <a:cubicBezTo>
                    <a:pt x="83739" y="124671"/>
                    <a:pt x="102937" y="110910"/>
                    <a:pt x="107312" y="82873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61F3E7D-22DA-3050-C330-B04BBA3CC480}"/>
                </a:ext>
              </a:extLst>
            </p:cNvPr>
            <p:cNvSpPr/>
            <p:nvPr/>
          </p:nvSpPr>
          <p:spPr>
            <a:xfrm>
              <a:off x="665796" y="6570744"/>
              <a:ext cx="96709" cy="89882"/>
            </a:xfrm>
            <a:custGeom>
              <a:avLst/>
              <a:gdLst>
                <a:gd name="connsiteX0" fmla="*/ 84305 w 96709"/>
                <a:gd name="connsiteY0" fmla="*/ 77307 h 89882"/>
                <a:gd name="connsiteX1" fmla="*/ 84305 w 96709"/>
                <a:gd name="connsiteY1" fmla="*/ 0 h 89882"/>
                <a:gd name="connsiteX2" fmla="*/ 57953 w 96709"/>
                <a:gd name="connsiteY2" fmla="*/ 0 h 89882"/>
                <a:gd name="connsiteX3" fmla="*/ 57953 w 96709"/>
                <a:gd name="connsiteY3" fmla="*/ 11029 h 89882"/>
                <a:gd name="connsiteX4" fmla="*/ 70357 w 96709"/>
                <a:gd name="connsiteY4" fmla="*/ 11029 h 89882"/>
                <a:gd name="connsiteX5" fmla="*/ 70357 w 96709"/>
                <a:gd name="connsiteY5" fmla="*/ 53136 h 89882"/>
                <a:gd name="connsiteX6" fmla="*/ 48796 w 96709"/>
                <a:gd name="connsiteY6" fmla="*/ 77535 h 89882"/>
                <a:gd name="connsiteX7" fmla="*/ 46630 w 96709"/>
                <a:gd name="connsiteY7" fmla="*/ 77565 h 89882"/>
                <a:gd name="connsiteX8" fmla="*/ 26455 w 96709"/>
                <a:gd name="connsiteY8" fmla="*/ 55094 h 89882"/>
                <a:gd name="connsiteX9" fmla="*/ 26455 w 96709"/>
                <a:gd name="connsiteY9" fmla="*/ 52 h 89882"/>
                <a:gd name="connsiteX10" fmla="*/ 0 w 96709"/>
                <a:gd name="connsiteY10" fmla="*/ 52 h 89882"/>
                <a:gd name="connsiteX11" fmla="*/ 0 w 96709"/>
                <a:gd name="connsiteY11" fmla="*/ 11081 h 89882"/>
                <a:gd name="connsiteX12" fmla="*/ 12249 w 96709"/>
                <a:gd name="connsiteY12" fmla="*/ 11081 h 89882"/>
                <a:gd name="connsiteX13" fmla="*/ 12249 w 96709"/>
                <a:gd name="connsiteY13" fmla="*/ 54733 h 89882"/>
                <a:gd name="connsiteX14" fmla="*/ 42770 w 96709"/>
                <a:gd name="connsiteY14" fmla="*/ 89882 h 89882"/>
                <a:gd name="connsiteX15" fmla="*/ 70254 w 96709"/>
                <a:gd name="connsiteY15" fmla="*/ 73390 h 89882"/>
                <a:gd name="connsiteX16" fmla="*/ 70254 w 96709"/>
                <a:gd name="connsiteY16" fmla="*/ 88336 h 89882"/>
                <a:gd name="connsiteX17" fmla="*/ 96709 w 96709"/>
                <a:gd name="connsiteY17" fmla="*/ 88336 h 89882"/>
                <a:gd name="connsiteX18" fmla="*/ 96709 w 96709"/>
                <a:gd name="connsiteY18" fmla="*/ 77307 h 8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709" h="89882">
                  <a:moveTo>
                    <a:pt x="84305" y="77307"/>
                  </a:moveTo>
                  <a:lnTo>
                    <a:pt x="84305" y="0"/>
                  </a:lnTo>
                  <a:lnTo>
                    <a:pt x="57953" y="0"/>
                  </a:lnTo>
                  <a:lnTo>
                    <a:pt x="57953" y="11029"/>
                  </a:lnTo>
                  <a:lnTo>
                    <a:pt x="70357" y="11029"/>
                  </a:lnTo>
                  <a:lnTo>
                    <a:pt x="70357" y="53136"/>
                  </a:lnTo>
                  <a:cubicBezTo>
                    <a:pt x="71132" y="65835"/>
                    <a:pt x="61479" y="76759"/>
                    <a:pt x="48796" y="77535"/>
                  </a:cubicBezTo>
                  <a:cubicBezTo>
                    <a:pt x="48075" y="77579"/>
                    <a:pt x="47352" y="77589"/>
                    <a:pt x="46630" y="77565"/>
                  </a:cubicBezTo>
                  <a:cubicBezTo>
                    <a:pt x="33043" y="77565"/>
                    <a:pt x="26455" y="70813"/>
                    <a:pt x="26455" y="55094"/>
                  </a:cubicBezTo>
                  <a:lnTo>
                    <a:pt x="26455" y="52"/>
                  </a:lnTo>
                  <a:lnTo>
                    <a:pt x="0" y="52"/>
                  </a:lnTo>
                  <a:lnTo>
                    <a:pt x="0" y="11081"/>
                  </a:lnTo>
                  <a:lnTo>
                    <a:pt x="12249" y="11081"/>
                  </a:lnTo>
                  <a:lnTo>
                    <a:pt x="12249" y="54733"/>
                  </a:lnTo>
                  <a:cubicBezTo>
                    <a:pt x="12249" y="80502"/>
                    <a:pt x="25168" y="89882"/>
                    <a:pt x="42770" y="89882"/>
                  </a:cubicBezTo>
                  <a:cubicBezTo>
                    <a:pt x="54286" y="89947"/>
                    <a:pt x="64881" y="83589"/>
                    <a:pt x="70254" y="73390"/>
                  </a:cubicBezTo>
                  <a:lnTo>
                    <a:pt x="70254" y="88336"/>
                  </a:lnTo>
                  <a:lnTo>
                    <a:pt x="96709" y="88336"/>
                  </a:lnTo>
                  <a:lnTo>
                    <a:pt x="96709" y="77307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9F2D088-4793-0660-73CC-5928E5C3A7AB}"/>
                </a:ext>
              </a:extLst>
            </p:cNvPr>
            <p:cNvSpPr/>
            <p:nvPr/>
          </p:nvSpPr>
          <p:spPr>
            <a:xfrm>
              <a:off x="1683070" y="6570744"/>
              <a:ext cx="96812" cy="89882"/>
            </a:xfrm>
            <a:custGeom>
              <a:avLst/>
              <a:gdLst>
                <a:gd name="connsiteX0" fmla="*/ 84408 w 96812"/>
                <a:gd name="connsiteY0" fmla="*/ 77307 h 89882"/>
                <a:gd name="connsiteX1" fmla="*/ 84408 w 96812"/>
                <a:gd name="connsiteY1" fmla="*/ 0 h 89882"/>
                <a:gd name="connsiteX2" fmla="*/ 57954 w 96812"/>
                <a:gd name="connsiteY2" fmla="*/ 0 h 89882"/>
                <a:gd name="connsiteX3" fmla="*/ 57954 w 96812"/>
                <a:gd name="connsiteY3" fmla="*/ 11029 h 89882"/>
                <a:gd name="connsiteX4" fmla="*/ 70357 w 96812"/>
                <a:gd name="connsiteY4" fmla="*/ 11029 h 89882"/>
                <a:gd name="connsiteX5" fmla="*/ 70357 w 96812"/>
                <a:gd name="connsiteY5" fmla="*/ 53136 h 89882"/>
                <a:gd name="connsiteX6" fmla="*/ 48796 w 96812"/>
                <a:gd name="connsiteY6" fmla="*/ 77535 h 89882"/>
                <a:gd name="connsiteX7" fmla="*/ 46630 w 96812"/>
                <a:gd name="connsiteY7" fmla="*/ 77565 h 89882"/>
                <a:gd name="connsiteX8" fmla="*/ 26455 w 96812"/>
                <a:gd name="connsiteY8" fmla="*/ 55094 h 89882"/>
                <a:gd name="connsiteX9" fmla="*/ 26455 w 96812"/>
                <a:gd name="connsiteY9" fmla="*/ 52 h 89882"/>
                <a:gd name="connsiteX10" fmla="*/ 0 w 96812"/>
                <a:gd name="connsiteY10" fmla="*/ 52 h 89882"/>
                <a:gd name="connsiteX11" fmla="*/ 0 w 96812"/>
                <a:gd name="connsiteY11" fmla="*/ 11081 h 89882"/>
                <a:gd name="connsiteX12" fmla="*/ 12353 w 96812"/>
                <a:gd name="connsiteY12" fmla="*/ 11081 h 89882"/>
                <a:gd name="connsiteX13" fmla="*/ 12353 w 96812"/>
                <a:gd name="connsiteY13" fmla="*/ 54733 h 89882"/>
                <a:gd name="connsiteX14" fmla="*/ 42873 w 96812"/>
                <a:gd name="connsiteY14" fmla="*/ 89882 h 89882"/>
                <a:gd name="connsiteX15" fmla="*/ 70357 w 96812"/>
                <a:gd name="connsiteY15" fmla="*/ 73390 h 89882"/>
                <a:gd name="connsiteX16" fmla="*/ 70357 w 96812"/>
                <a:gd name="connsiteY16" fmla="*/ 88336 h 89882"/>
                <a:gd name="connsiteX17" fmla="*/ 96812 w 96812"/>
                <a:gd name="connsiteY17" fmla="*/ 88336 h 89882"/>
                <a:gd name="connsiteX18" fmla="*/ 96812 w 96812"/>
                <a:gd name="connsiteY18" fmla="*/ 77307 h 8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12" h="89882">
                  <a:moveTo>
                    <a:pt x="84408" y="77307"/>
                  </a:moveTo>
                  <a:lnTo>
                    <a:pt x="84408" y="0"/>
                  </a:lnTo>
                  <a:lnTo>
                    <a:pt x="57954" y="0"/>
                  </a:lnTo>
                  <a:lnTo>
                    <a:pt x="57954" y="11029"/>
                  </a:lnTo>
                  <a:lnTo>
                    <a:pt x="70357" y="11029"/>
                  </a:lnTo>
                  <a:lnTo>
                    <a:pt x="70357" y="53136"/>
                  </a:lnTo>
                  <a:cubicBezTo>
                    <a:pt x="71132" y="65835"/>
                    <a:pt x="61479" y="76759"/>
                    <a:pt x="48796" y="77535"/>
                  </a:cubicBezTo>
                  <a:cubicBezTo>
                    <a:pt x="48075" y="77579"/>
                    <a:pt x="47352" y="77589"/>
                    <a:pt x="46630" y="77565"/>
                  </a:cubicBezTo>
                  <a:cubicBezTo>
                    <a:pt x="33043" y="77565"/>
                    <a:pt x="26455" y="70813"/>
                    <a:pt x="26455" y="55094"/>
                  </a:cubicBezTo>
                  <a:lnTo>
                    <a:pt x="26455" y="52"/>
                  </a:lnTo>
                  <a:lnTo>
                    <a:pt x="0" y="52"/>
                  </a:lnTo>
                  <a:lnTo>
                    <a:pt x="0" y="11081"/>
                  </a:lnTo>
                  <a:lnTo>
                    <a:pt x="12353" y="11081"/>
                  </a:lnTo>
                  <a:lnTo>
                    <a:pt x="12353" y="54733"/>
                  </a:lnTo>
                  <a:cubicBezTo>
                    <a:pt x="12353" y="80502"/>
                    <a:pt x="25271" y="89882"/>
                    <a:pt x="42873" y="89882"/>
                  </a:cubicBezTo>
                  <a:cubicBezTo>
                    <a:pt x="54389" y="89947"/>
                    <a:pt x="64984" y="83589"/>
                    <a:pt x="70357" y="73390"/>
                  </a:cubicBezTo>
                  <a:lnTo>
                    <a:pt x="70357" y="88336"/>
                  </a:lnTo>
                  <a:lnTo>
                    <a:pt x="96812" y="88336"/>
                  </a:lnTo>
                  <a:lnTo>
                    <a:pt x="96812" y="77307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BCE5CDA-253A-58BE-9E6C-11034EFE2405}"/>
                </a:ext>
              </a:extLst>
            </p:cNvPr>
            <p:cNvSpPr/>
            <p:nvPr/>
          </p:nvSpPr>
          <p:spPr>
            <a:xfrm>
              <a:off x="773366" y="6527194"/>
              <a:ext cx="39321" cy="131885"/>
            </a:xfrm>
            <a:custGeom>
              <a:avLst/>
              <a:gdLst>
                <a:gd name="connsiteX0" fmla="*/ 26969 w 39321"/>
                <a:gd name="connsiteY0" fmla="*/ 120857 h 131885"/>
                <a:gd name="connsiteX1" fmla="*/ 26969 w 39321"/>
                <a:gd name="connsiteY1" fmla="*/ 0 h 131885"/>
                <a:gd name="connsiteX2" fmla="*/ 0 w 39321"/>
                <a:gd name="connsiteY2" fmla="*/ 0 h 131885"/>
                <a:gd name="connsiteX3" fmla="*/ 0 w 39321"/>
                <a:gd name="connsiteY3" fmla="*/ 11029 h 131885"/>
                <a:gd name="connsiteX4" fmla="*/ 12713 w 39321"/>
                <a:gd name="connsiteY4" fmla="*/ 11029 h 131885"/>
                <a:gd name="connsiteX5" fmla="*/ 12713 w 39321"/>
                <a:gd name="connsiteY5" fmla="*/ 120857 h 131885"/>
                <a:gd name="connsiteX6" fmla="*/ 360 w 39321"/>
                <a:gd name="connsiteY6" fmla="*/ 120857 h 131885"/>
                <a:gd name="connsiteX7" fmla="*/ 360 w 39321"/>
                <a:gd name="connsiteY7" fmla="*/ 131886 h 131885"/>
                <a:gd name="connsiteX8" fmla="*/ 39322 w 39321"/>
                <a:gd name="connsiteY8" fmla="*/ 131886 h 131885"/>
                <a:gd name="connsiteX9" fmla="*/ 39322 w 39321"/>
                <a:gd name="connsiteY9" fmla="*/ 120857 h 131885"/>
                <a:gd name="connsiteX10" fmla="*/ 26969 w 39321"/>
                <a:gd name="connsiteY10" fmla="*/ 120857 h 1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21" h="131885">
                  <a:moveTo>
                    <a:pt x="26969" y="120857"/>
                  </a:moveTo>
                  <a:lnTo>
                    <a:pt x="26969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120857"/>
                  </a:lnTo>
                  <a:lnTo>
                    <a:pt x="360" y="120857"/>
                  </a:lnTo>
                  <a:lnTo>
                    <a:pt x="360" y="131886"/>
                  </a:lnTo>
                  <a:lnTo>
                    <a:pt x="39322" y="131886"/>
                  </a:lnTo>
                  <a:lnTo>
                    <a:pt x="39322" y="120857"/>
                  </a:lnTo>
                  <a:lnTo>
                    <a:pt x="26969" y="120857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4A47B1-0218-0D4E-E8CC-8AFFE812F30C}"/>
                </a:ext>
              </a:extLst>
            </p:cNvPr>
            <p:cNvSpPr/>
            <p:nvPr/>
          </p:nvSpPr>
          <p:spPr>
            <a:xfrm>
              <a:off x="825143" y="6570796"/>
              <a:ext cx="39476" cy="88284"/>
            </a:xfrm>
            <a:custGeom>
              <a:avLst/>
              <a:gdLst>
                <a:gd name="connsiteX0" fmla="*/ 26764 w 39476"/>
                <a:gd name="connsiteY0" fmla="*/ 77256 h 88284"/>
                <a:gd name="connsiteX1" fmla="*/ 26764 w 39476"/>
                <a:gd name="connsiteY1" fmla="*/ 0 h 88284"/>
                <a:gd name="connsiteX2" fmla="*/ 0 w 39476"/>
                <a:gd name="connsiteY2" fmla="*/ 0 h 88284"/>
                <a:gd name="connsiteX3" fmla="*/ 0 w 39476"/>
                <a:gd name="connsiteY3" fmla="*/ 11029 h 88284"/>
                <a:gd name="connsiteX4" fmla="*/ 12713 w 39476"/>
                <a:gd name="connsiteY4" fmla="*/ 11029 h 88284"/>
                <a:gd name="connsiteX5" fmla="*/ 12713 w 39476"/>
                <a:gd name="connsiteY5" fmla="*/ 77256 h 88284"/>
                <a:gd name="connsiteX6" fmla="*/ 309 w 39476"/>
                <a:gd name="connsiteY6" fmla="*/ 77256 h 88284"/>
                <a:gd name="connsiteX7" fmla="*/ 309 w 39476"/>
                <a:gd name="connsiteY7" fmla="*/ 88285 h 88284"/>
                <a:gd name="connsiteX8" fmla="*/ 39476 w 39476"/>
                <a:gd name="connsiteY8" fmla="*/ 88285 h 88284"/>
                <a:gd name="connsiteX9" fmla="*/ 39476 w 39476"/>
                <a:gd name="connsiteY9" fmla="*/ 77256 h 88284"/>
                <a:gd name="connsiteX10" fmla="*/ 26764 w 39476"/>
                <a:gd name="connsiteY10" fmla="*/ 77256 h 8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76" h="88284">
                  <a:moveTo>
                    <a:pt x="26764" y="77256"/>
                  </a:moveTo>
                  <a:lnTo>
                    <a:pt x="26764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77256"/>
                  </a:lnTo>
                  <a:lnTo>
                    <a:pt x="309" y="77256"/>
                  </a:lnTo>
                  <a:lnTo>
                    <a:pt x="309" y="88285"/>
                  </a:lnTo>
                  <a:lnTo>
                    <a:pt x="39476" y="88285"/>
                  </a:lnTo>
                  <a:lnTo>
                    <a:pt x="39476" y="77256"/>
                  </a:lnTo>
                  <a:lnTo>
                    <a:pt x="26764" y="77256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1E587E2-2B0E-4F75-1A78-7CAC604759F5}"/>
                </a:ext>
              </a:extLst>
            </p:cNvPr>
            <p:cNvSpPr/>
            <p:nvPr/>
          </p:nvSpPr>
          <p:spPr>
            <a:xfrm>
              <a:off x="834457" y="6532759"/>
              <a:ext cx="19352" cy="19379"/>
            </a:xfrm>
            <a:custGeom>
              <a:avLst/>
              <a:gdLst>
                <a:gd name="connsiteX0" fmla="*/ 9626 w 19352"/>
                <a:gd name="connsiteY0" fmla="*/ 1 h 19379"/>
                <a:gd name="connsiteX1" fmla="*/ 2 w 19352"/>
                <a:gd name="connsiteY1" fmla="*/ 9328 h 19379"/>
                <a:gd name="connsiteX2" fmla="*/ 1 w 19352"/>
                <a:gd name="connsiteY2" fmla="*/ 9536 h 19379"/>
                <a:gd name="connsiteX3" fmla="*/ 9522 w 19352"/>
                <a:gd name="connsiteY3" fmla="*/ 19378 h 19379"/>
                <a:gd name="connsiteX4" fmla="*/ 19351 w 19352"/>
                <a:gd name="connsiteY4" fmla="*/ 9845 h 19379"/>
                <a:gd name="connsiteX5" fmla="*/ 9830 w 19352"/>
                <a:gd name="connsiteY5" fmla="*/ 2 h 19379"/>
                <a:gd name="connsiteX6" fmla="*/ 9626 w 19352"/>
                <a:gd name="connsiteY6" fmla="*/ 1 h 1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52" h="19379">
                  <a:moveTo>
                    <a:pt x="9626" y="1"/>
                  </a:moveTo>
                  <a:cubicBezTo>
                    <a:pt x="4396" y="-84"/>
                    <a:pt x="88" y="4092"/>
                    <a:pt x="2" y="9328"/>
                  </a:cubicBezTo>
                  <a:cubicBezTo>
                    <a:pt x="1" y="9397"/>
                    <a:pt x="1" y="9467"/>
                    <a:pt x="1" y="9536"/>
                  </a:cubicBezTo>
                  <a:cubicBezTo>
                    <a:pt x="-84" y="14886"/>
                    <a:pt x="4179" y="19293"/>
                    <a:pt x="9522" y="19378"/>
                  </a:cubicBezTo>
                  <a:cubicBezTo>
                    <a:pt x="14865" y="19464"/>
                    <a:pt x="19266" y="15195"/>
                    <a:pt x="19351" y="9845"/>
                  </a:cubicBezTo>
                  <a:cubicBezTo>
                    <a:pt x="19436" y="4494"/>
                    <a:pt x="15174" y="88"/>
                    <a:pt x="9830" y="2"/>
                  </a:cubicBezTo>
                  <a:cubicBezTo>
                    <a:pt x="9762" y="1"/>
                    <a:pt x="9694" y="1"/>
                    <a:pt x="9626" y="1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0C14E72-EF62-C6E9-D261-D773EF4404B5}"/>
                </a:ext>
              </a:extLst>
            </p:cNvPr>
            <p:cNvSpPr/>
            <p:nvPr/>
          </p:nvSpPr>
          <p:spPr>
            <a:xfrm>
              <a:off x="875067" y="6568781"/>
              <a:ext cx="97944" cy="90298"/>
            </a:xfrm>
            <a:custGeom>
              <a:avLst/>
              <a:gdLst>
                <a:gd name="connsiteX0" fmla="*/ 85489 w 97944"/>
                <a:gd name="connsiteY0" fmla="*/ 79270 h 90298"/>
                <a:gd name="connsiteX1" fmla="*/ 85489 w 97944"/>
                <a:gd name="connsiteY1" fmla="*/ 35102 h 90298"/>
                <a:gd name="connsiteX2" fmla="*/ 54608 w 97944"/>
                <a:gd name="connsiteY2" fmla="*/ 4 h 90298"/>
                <a:gd name="connsiteX3" fmla="*/ 26815 w 97944"/>
                <a:gd name="connsiteY3" fmla="*/ 16445 h 90298"/>
                <a:gd name="connsiteX4" fmla="*/ 26815 w 97944"/>
                <a:gd name="connsiteY4" fmla="*/ 2014 h 90298"/>
                <a:gd name="connsiteX5" fmla="*/ 0 w 97944"/>
                <a:gd name="connsiteY5" fmla="*/ 2014 h 90298"/>
                <a:gd name="connsiteX6" fmla="*/ 0 w 97944"/>
                <a:gd name="connsiteY6" fmla="*/ 13043 h 90298"/>
                <a:gd name="connsiteX7" fmla="*/ 12713 w 97944"/>
                <a:gd name="connsiteY7" fmla="*/ 13043 h 90298"/>
                <a:gd name="connsiteX8" fmla="*/ 12713 w 97944"/>
                <a:gd name="connsiteY8" fmla="*/ 79270 h 90298"/>
                <a:gd name="connsiteX9" fmla="*/ 360 w 97944"/>
                <a:gd name="connsiteY9" fmla="*/ 79270 h 90298"/>
                <a:gd name="connsiteX10" fmla="*/ 360 w 97944"/>
                <a:gd name="connsiteY10" fmla="*/ 90299 h 90298"/>
                <a:gd name="connsiteX11" fmla="*/ 39734 w 97944"/>
                <a:gd name="connsiteY11" fmla="*/ 90299 h 90298"/>
                <a:gd name="connsiteX12" fmla="*/ 39734 w 97944"/>
                <a:gd name="connsiteY12" fmla="*/ 79270 h 90298"/>
                <a:gd name="connsiteX13" fmla="*/ 26867 w 97944"/>
                <a:gd name="connsiteY13" fmla="*/ 79270 h 90298"/>
                <a:gd name="connsiteX14" fmla="*/ 26867 w 97944"/>
                <a:gd name="connsiteY14" fmla="*/ 36132 h 90298"/>
                <a:gd name="connsiteX15" fmla="*/ 48849 w 97944"/>
                <a:gd name="connsiteY15" fmla="*/ 12212 h 90298"/>
                <a:gd name="connsiteX16" fmla="*/ 50902 w 97944"/>
                <a:gd name="connsiteY16" fmla="*/ 12219 h 90298"/>
                <a:gd name="connsiteX17" fmla="*/ 71490 w 97944"/>
                <a:gd name="connsiteY17" fmla="*/ 34122 h 90298"/>
                <a:gd name="connsiteX18" fmla="*/ 71490 w 97944"/>
                <a:gd name="connsiteY18" fmla="*/ 79270 h 90298"/>
                <a:gd name="connsiteX19" fmla="*/ 58777 w 97944"/>
                <a:gd name="connsiteY19" fmla="*/ 79270 h 90298"/>
                <a:gd name="connsiteX20" fmla="*/ 58777 w 97944"/>
                <a:gd name="connsiteY20" fmla="*/ 90299 h 90298"/>
                <a:gd name="connsiteX21" fmla="*/ 97944 w 97944"/>
                <a:gd name="connsiteY21" fmla="*/ 90299 h 90298"/>
                <a:gd name="connsiteX22" fmla="*/ 97944 w 97944"/>
                <a:gd name="connsiteY22" fmla="*/ 79270 h 9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944" h="90298">
                  <a:moveTo>
                    <a:pt x="85489" y="79270"/>
                  </a:moveTo>
                  <a:lnTo>
                    <a:pt x="85489" y="35102"/>
                  </a:lnTo>
                  <a:cubicBezTo>
                    <a:pt x="85489" y="9333"/>
                    <a:pt x="72468" y="4"/>
                    <a:pt x="54608" y="4"/>
                  </a:cubicBezTo>
                  <a:cubicBezTo>
                    <a:pt x="42993" y="-186"/>
                    <a:pt x="32254" y="6166"/>
                    <a:pt x="26815" y="16445"/>
                  </a:cubicBezTo>
                  <a:lnTo>
                    <a:pt x="26815" y="2014"/>
                  </a:lnTo>
                  <a:lnTo>
                    <a:pt x="0" y="2014"/>
                  </a:lnTo>
                  <a:lnTo>
                    <a:pt x="0" y="13043"/>
                  </a:lnTo>
                  <a:lnTo>
                    <a:pt x="12713" y="13043"/>
                  </a:lnTo>
                  <a:lnTo>
                    <a:pt x="12713" y="79270"/>
                  </a:lnTo>
                  <a:lnTo>
                    <a:pt x="360" y="79270"/>
                  </a:lnTo>
                  <a:lnTo>
                    <a:pt x="360" y="90299"/>
                  </a:lnTo>
                  <a:lnTo>
                    <a:pt x="39734" y="90299"/>
                  </a:lnTo>
                  <a:lnTo>
                    <a:pt x="39734" y="79270"/>
                  </a:lnTo>
                  <a:lnTo>
                    <a:pt x="26867" y="79270"/>
                  </a:lnTo>
                  <a:lnTo>
                    <a:pt x="26867" y="36132"/>
                  </a:lnTo>
                  <a:cubicBezTo>
                    <a:pt x="26340" y="23448"/>
                    <a:pt x="36182" y="12739"/>
                    <a:pt x="48849" y="12212"/>
                  </a:cubicBezTo>
                  <a:cubicBezTo>
                    <a:pt x="49533" y="12184"/>
                    <a:pt x="50218" y="12186"/>
                    <a:pt x="50902" y="12219"/>
                  </a:cubicBezTo>
                  <a:cubicBezTo>
                    <a:pt x="64644" y="12219"/>
                    <a:pt x="71490" y="19176"/>
                    <a:pt x="71490" y="34122"/>
                  </a:cubicBezTo>
                  <a:lnTo>
                    <a:pt x="71490" y="79270"/>
                  </a:lnTo>
                  <a:lnTo>
                    <a:pt x="58777" y="79270"/>
                  </a:lnTo>
                  <a:lnTo>
                    <a:pt x="58777" y="90299"/>
                  </a:lnTo>
                  <a:lnTo>
                    <a:pt x="97944" y="90299"/>
                  </a:lnTo>
                  <a:lnTo>
                    <a:pt x="97944" y="79270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FE1985-0BCC-637C-EF03-9A73E99A8D8F}"/>
                </a:ext>
              </a:extLst>
            </p:cNvPr>
            <p:cNvSpPr/>
            <p:nvPr/>
          </p:nvSpPr>
          <p:spPr>
            <a:xfrm>
              <a:off x="980835" y="6568786"/>
              <a:ext cx="81886" cy="90294"/>
            </a:xfrm>
            <a:custGeom>
              <a:avLst/>
              <a:gdLst>
                <a:gd name="connsiteX0" fmla="*/ 70203 w 81886"/>
                <a:gd name="connsiteY0" fmla="*/ 79266 h 90294"/>
                <a:gd name="connsiteX1" fmla="*/ 70203 w 81886"/>
                <a:gd name="connsiteY1" fmla="*/ 31747 h 90294"/>
                <a:gd name="connsiteX2" fmla="*/ 38138 w 81886"/>
                <a:gd name="connsiteY2" fmla="*/ 0 h 90294"/>
                <a:gd name="connsiteX3" fmla="*/ 3757 w 81886"/>
                <a:gd name="connsiteY3" fmla="*/ 27676 h 90294"/>
                <a:gd name="connsiteX4" fmla="*/ 17808 w 81886"/>
                <a:gd name="connsiteY4" fmla="*/ 27676 h 90294"/>
                <a:gd name="connsiteX5" fmla="*/ 37469 w 81886"/>
                <a:gd name="connsiteY5" fmla="*/ 11699 h 90294"/>
                <a:gd name="connsiteX6" fmla="*/ 56152 w 81886"/>
                <a:gd name="connsiteY6" fmla="*/ 31747 h 90294"/>
                <a:gd name="connsiteX7" fmla="*/ 56152 w 81886"/>
                <a:gd name="connsiteY7" fmla="*/ 38190 h 90294"/>
                <a:gd name="connsiteX8" fmla="*/ 43748 w 81886"/>
                <a:gd name="connsiteY8" fmla="*/ 38190 h 90294"/>
                <a:gd name="connsiteX9" fmla="*/ 0 w 81886"/>
                <a:gd name="connsiteY9" fmla="*/ 65660 h 90294"/>
                <a:gd name="connsiteX10" fmla="*/ 28822 w 81886"/>
                <a:gd name="connsiteY10" fmla="*/ 90295 h 90294"/>
                <a:gd name="connsiteX11" fmla="*/ 56152 w 81886"/>
                <a:gd name="connsiteY11" fmla="*/ 78080 h 90294"/>
                <a:gd name="connsiteX12" fmla="*/ 56152 w 81886"/>
                <a:gd name="connsiteY12" fmla="*/ 90295 h 90294"/>
                <a:gd name="connsiteX13" fmla="*/ 81886 w 81886"/>
                <a:gd name="connsiteY13" fmla="*/ 90295 h 90294"/>
                <a:gd name="connsiteX14" fmla="*/ 81886 w 81886"/>
                <a:gd name="connsiteY14" fmla="*/ 79266 h 90294"/>
                <a:gd name="connsiteX15" fmla="*/ 56152 w 81886"/>
                <a:gd name="connsiteY15" fmla="*/ 59217 h 90294"/>
                <a:gd name="connsiteX16" fmla="*/ 30418 w 81886"/>
                <a:gd name="connsiteY16" fmla="*/ 80606 h 90294"/>
                <a:gd name="connsiteX17" fmla="*/ 14308 w 81886"/>
                <a:gd name="connsiteY17" fmla="*/ 65660 h 90294"/>
                <a:gd name="connsiteX18" fmla="*/ 44469 w 81886"/>
                <a:gd name="connsiteY18" fmla="*/ 48188 h 90294"/>
                <a:gd name="connsiteX19" fmla="*/ 56358 w 81886"/>
                <a:gd name="connsiteY19" fmla="*/ 48188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886" h="90294">
                  <a:moveTo>
                    <a:pt x="70203" y="79266"/>
                  </a:moveTo>
                  <a:lnTo>
                    <a:pt x="70203" y="31747"/>
                  </a:lnTo>
                  <a:cubicBezTo>
                    <a:pt x="70203" y="5978"/>
                    <a:pt x="54762" y="0"/>
                    <a:pt x="38138" y="0"/>
                  </a:cubicBezTo>
                  <a:cubicBezTo>
                    <a:pt x="21514" y="0"/>
                    <a:pt x="5610" y="6597"/>
                    <a:pt x="3757" y="27676"/>
                  </a:cubicBezTo>
                  <a:lnTo>
                    <a:pt x="17808" y="27676"/>
                  </a:lnTo>
                  <a:cubicBezTo>
                    <a:pt x="19198" y="16131"/>
                    <a:pt x="25425" y="11699"/>
                    <a:pt x="37469" y="11699"/>
                  </a:cubicBezTo>
                  <a:cubicBezTo>
                    <a:pt x="50388" y="11699"/>
                    <a:pt x="56152" y="16853"/>
                    <a:pt x="56152" y="31747"/>
                  </a:cubicBezTo>
                  <a:lnTo>
                    <a:pt x="56152" y="38190"/>
                  </a:lnTo>
                  <a:lnTo>
                    <a:pt x="43748" y="38190"/>
                  </a:lnTo>
                  <a:cubicBezTo>
                    <a:pt x="21205" y="38190"/>
                    <a:pt x="0" y="44787"/>
                    <a:pt x="0" y="65660"/>
                  </a:cubicBezTo>
                  <a:cubicBezTo>
                    <a:pt x="0" y="83852"/>
                    <a:pt x="12558" y="90295"/>
                    <a:pt x="28822" y="90295"/>
                  </a:cubicBezTo>
                  <a:cubicBezTo>
                    <a:pt x="41741" y="90295"/>
                    <a:pt x="50182" y="87409"/>
                    <a:pt x="56152" y="78080"/>
                  </a:cubicBezTo>
                  <a:lnTo>
                    <a:pt x="56152" y="90295"/>
                  </a:lnTo>
                  <a:lnTo>
                    <a:pt x="81886" y="90295"/>
                  </a:lnTo>
                  <a:lnTo>
                    <a:pt x="81886" y="79266"/>
                  </a:lnTo>
                  <a:close/>
                  <a:moveTo>
                    <a:pt x="56152" y="59217"/>
                  </a:moveTo>
                  <a:cubicBezTo>
                    <a:pt x="56152" y="72823"/>
                    <a:pt x="44623" y="80606"/>
                    <a:pt x="30418" y="80606"/>
                  </a:cubicBezTo>
                  <a:cubicBezTo>
                    <a:pt x="18374" y="80606"/>
                    <a:pt x="14308" y="73803"/>
                    <a:pt x="14308" y="65660"/>
                  </a:cubicBezTo>
                  <a:cubicBezTo>
                    <a:pt x="14308" y="52775"/>
                    <a:pt x="27021" y="48188"/>
                    <a:pt x="44469" y="48188"/>
                  </a:cubicBezTo>
                  <a:lnTo>
                    <a:pt x="56358" y="48188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13D301F-21B2-8725-55DA-1A123E38DB12}"/>
                </a:ext>
              </a:extLst>
            </p:cNvPr>
            <p:cNvSpPr/>
            <p:nvPr/>
          </p:nvSpPr>
          <p:spPr>
            <a:xfrm>
              <a:off x="1073581" y="6568786"/>
              <a:ext cx="58673" cy="90294"/>
            </a:xfrm>
            <a:custGeom>
              <a:avLst/>
              <a:gdLst>
                <a:gd name="connsiteX0" fmla="*/ 58674 w 58673"/>
                <a:gd name="connsiteY0" fmla="*/ 13915 h 90294"/>
                <a:gd name="connsiteX1" fmla="*/ 58674 w 58673"/>
                <a:gd name="connsiteY1" fmla="*/ 0 h 90294"/>
                <a:gd name="connsiteX2" fmla="*/ 26815 w 58673"/>
                <a:gd name="connsiteY2" fmla="*/ 18502 h 90294"/>
                <a:gd name="connsiteX3" fmla="*/ 26815 w 58673"/>
                <a:gd name="connsiteY3" fmla="*/ 2010 h 90294"/>
                <a:gd name="connsiteX4" fmla="*/ 0 w 58673"/>
                <a:gd name="connsiteY4" fmla="*/ 2010 h 90294"/>
                <a:gd name="connsiteX5" fmla="*/ 0 w 58673"/>
                <a:gd name="connsiteY5" fmla="*/ 13039 h 90294"/>
                <a:gd name="connsiteX6" fmla="*/ 12713 w 58673"/>
                <a:gd name="connsiteY6" fmla="*/ 13039 h 90294"/>
                <a:gd name="connsiteX7" fmla="*/ 12713 w 58673"/>
                <a:gd name="connsiteY7" fmla="*/ 79266 h 90294"/>
                <a:gd name="connsiteX8" fmla="*/ 360 w 58673"/>
                <a:gd name="connsiteY8" fmla="*/ 79266 h 90294"/>
                <a:gd name="connsiteX9" fmla="*/ 360 w 58673"/>
                <a:gd name="connsiteY9" fmla="*/ 90295 h 90294"/>
                <a:gd name="connsiteX10" fmla="*/ 40351 w 58673"/>
                <a:gd name="connsiteY10" fmla="*/ 90295 h 90294"/>
                <a:gd name="connsiteX11" fmla="*/ 40351 w 58673"/>
                <a:gd name="connsiteY11" fmla="*/ 79266 h 90294"/>
                <a:gd name="connsiteX12" fmla="*/ 26815 w 58673"/>
                <a:gd name="connsiteY12" fmla="*/ 79266 h 90294"/>
                <a:gd name="connsiteX13" fmla="*/ 26815 w 58673"/>
                <a:gd name="connsiteY13" fmla="*/ 41591 h 90294"/>
                <a:gd name="connsiteX14" fmla="*/ 58674 w 58673"/>
                <a:gd name="connsiteY14" fmla="*/ 13915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673" h="90294">
                  <a:moveTo>
                    <a:pt x="58674" y="13915"/>
                  </a:moveTo>
                  <a:lnTo>
                    <a:pt x="58674" y="0"/>
                  </a:lnTo>
                  <a:cubicBezTo>
                    <a:pt x="40351" y="0"/>
                    <a:pt x="30881" y="9122"/>
                    <a:pt x="26815" y="18502"/>
                  </a:cubicBezTo>
                  <a:lnTo>
                    <a:pt x="26815" y="2010"/>
                  </a:lnTo>
                  <a:lnTo>
                    <a:pt x="0" y="2010"/>
                  </a:lnTo>
                  <a:lnTo>
                    <a:pt x="0" y="13039"/>
                  </a:lnTo>
                  <a:lnTo>
                    <a:pt x="12713" y="13039"/>
                  </a:lnTo>
                  <a:lnTo>
                    <a:pt x="12713" y="79266"/>
                  </a:lnTo>
                  <a:lnTo>
                    <a:pt x="360" y="79266"/>
                  </a:lnTo>
                  <a:lnTo>
                    <a:pt x="360" y="90295"/>
                  </a:lnTo>
                  <a:lnTo>
                    <a:pt x="40351" y="90295"/>
                  </a:lnTo>
                  <a:lnTo>
                    <a:pt x="40351" y="79266"/>
                  </a:lnTo>
                  <a:lnTo>
                    <a:pt x="26815" y="79266"/>
                  </a:lnTo>
                  <a:lnTo>
                    <a:pt x="26815" y="41591"/>
                  </a:lnTo>
                  <a:cubicBezTo>
                    <a:pt x="26815" y="19688"/>
                    <a:pt x="39373" y="13915"/>
                    <a:pt x="58674" y="13915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5E6BF9F-C418-EA56-5E01-6FE44EC314CA}"/>
                </a:ext>
              </a:extLst>
            </p:cNvPr>
            <p:cNvSpPr/>
            <p:nvPr/>
          </p:nvSpPr>
          <p:spPr>
            <a:xfrm>
              <a:off x="1273073" y="6538224"/>
              <a:ext cx="45292" cy="120856"/>
            </a:xfrm>
            <a:custGeom>
              <a:avLst/>
              <a:gdLst>
                <a:gd name="connsiteX0" fmla="*/ 45292 w 45292"/>
                <a:gd name="connsiteY0" fmla="*/ 11029 h 120856"/>
                <a:gd name="connsiteX1" fmla="*/ 45292 w 45292"/>
                <a:gd name="connsiteY1" fmla="*/ 0 h 120856"/>
                <a:gd name="connsiteX2" fmla="*/ 0 w 45292"/>
                <a:gd name="connsiteY2" fmla="*/ 0 h 120856"/>
                <a:gd name="connsiteX3" fmla="*/ 0 w 45292"/>
                <a:gd name="connsiteY3" fmla="*/ 11029 h 120856"/>
                <a:gd name="connsiteX4" fmla="*/ 15286 w 45292"/>
                <a:gd name="connsiteY4" fmla="*/ 11029 h 120856"/>
                <a:gd name="connsiteX5" fmla="*/ 15286 w 45292"/>
                <a:gd name="connsiteY5" fmla="*/ 109828 h 120856"/>
                <a:gd name="connsiteX6" fmla="*/ 0 w 45292"/>
                <a:gd name="connsiteY6" fmla="*/ 109828 h 120856"/>
                <a:gd name="connsiteX7" fmla="*/ 0 w 45292"/>
                <a:gd name="connsiteY7" fmla="*/ 120857 h 120856"/>
                <a:gd name="connsiteX8" fmla="*/ 45292 w 45292"/>
                <a:gd name="connsiteY8" fmla="*/ 120857 h 120856"/>
                <a:gd name="connsiteX9" fmla="*/ 45292 w 45292"/>
                <a:gd name="connsiteY9" fmla="*/ 109828 h 120856"/>
                <a:gd name="connsiteX10" fmla="*/ 30006 w 45292"/>
                <a:gd name="connsiteY10" fmla="*/ 109828 h 120856"/>
                <a:gd name="connsiteX11" fmla="*/ 30006 w 45292"/>
                <a:gd name="connsiteY11" fmla="*/ 11029 h 120856"/>
                <a:gd name="connsiteX12" fmla="*/ 45292 w 45292"/>
                <a:gd name="connsiteY12" fmla="*/ 11029 h 12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292" h="120856">
                  <a:moveTo>
                    <a:pt x="45292" y="11029"/>
                  </a:moveTo>
                  <a:lnTo>
                    <a:pt x="45292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5286" y="11029"/>
                  </a:lnTo>
                  <a:lnTo>
                    <a:pt x="15286" y="109828"/>
                  </a:lnTo>
                  <a:lnTo>
                    <a:pt x="0" y="109828"/>
                  </a:lnTo>
                  <a:lnTo>
                    <a:pt x="0" y="120857"/>
                  </a:lnTo>
                  <a:lnTo>
                    <a:pt x="45292" y="120857"/>
                  </a:lnTo>
                  <a:lnTo>
                    <a:pt x="45292" y="109828"/>
                  </a:lnTo>
                  <a:lnTo>
                    <a:pt x="30006" y="109828"/>
                  </a:lnTo>
                  <a:lnTo>
                    <a:pt x="30006" y="11029"/>
                  </a:lnTo>
                  <a:lnTo>
                    <a:pt x="45292" y="11029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403A550-072D-F52D-8CDF-BC03C3F04E47}"/>
                </a:ext>
              </a:extLst>
            </p:cNvPr>
            <p:cNvSpPr/>
            <p:nvPr/>
          </p:nvSpPr>
          <p:spPr>
            <a:xfrm>
              <a:off x="1143424" y="6570796"/>
              <a:ext cx="92849" cy="119001"/>
            </a:xfrm>
            <a:custGeom>
              <a:avLst/>
              <a:gdLst>
                <a:gd name="connsiteX0" fmla="*/ 54865 w 92849"/>
                <a:gd name="connsiteY0" fmla="*/ 0 h 119001"/>
                <a:gd name="connsiteX1" fmla="*/ 54865 w 92849"/>
                <a:gd name="connsiteY1" fmla="*/ 11029 h 119001"/>
                <a:gd name="connsiteX2" fmla="*/ 68247 w 92849"/>
                <a:gd name="connsiteY2" fmla="*/ 11029 h 119001"/>
                <a:gd name="connsiteX3" fmla="*/ 48072 w 92849"/>
                <a:gd name="connsiteY3" fmla="*/ 63134 h 119001"/>
                <a:gd name="connsiteX4" fmla="*/ 25889 w 92849"/>
                <a:gd name="connsiteY4" fmla="*/ 11029 h 119001"/>
                <a:gd name="connsiteX5" fmla="*/ 39013 w 92849"/>
                <a:gd name="connsiteY5" fmla="*/ 11029 h 119001"/>
                <a:gd name="connsiteX6" fmla="*/ 39013 w 92849"/>
                <a:gd name="connsiteY6" fmla="*/ 0 h 119001"/>
                <a:gd name="connsiteX7" fmla="*/ 0 w 92849"/>
                <a:gd name="connsiteY7" fmla="*/ 0 h 119001"/>
                <a:gd name="connsiteX8" fmla="*/ 0 w 92849"/>
                <a:gd name="connsiteY8" fmla="*/ 11029 h 119001"/>
                <a:gd name="connsiteX9" fmla="*/ 11220 w 92849"/>
                <a:gd name="connsiteY9" fmla="*/ 11029 h 119001"/>
                <a:gd name="connsiteX10" fmla="*/ 40609 w 92849"/>
                <a:gd name="connsiteY10" fmla="*/ 79214 h 119001"/>
                <a:gd name="connsiteX11" fmla="*/ 36285 w 92849"/>
                <a:gd name="connsiteY11" fmla="*/ 89522 h 119001"/>
                <a:gd name="connsiteX12" fmla="*/ 19249 w 92849"/>
                <a:gd name="connsiteY12" fmla="*/ 108385 h 119001"/>
                <a:gd name="connsiteX13" fmla="*/ 9213 w 92849"/>
                <a:gd name="connsiteY13" fmla="*/ 107508 h 119001"/>
                <a:gd name="connsiteX14" fmla="*/ 9213 w 92849"/>
                <a:gd name="connsiteY14" fmla="*/ 117816 h 119001"/>
                <a:gd name="connsiteX15" fmla="*/ 21771 w 92849"/>
                <a:gd name="connsiteY15" fmla="*/ 119001 h 119001"/>
                <a:gd name="connsiteX16" fmla="*/ 46630 w 92849"/>
                <a:gd name="connsiteY16" fmla="*/ 96634 h 119001"/>
                <a:gd name="connsiteX17" fmla="*/ 81989 w 92849"/>
                <a:gd name="connsiteY17" fmla="*/ 10875 h 119001"/>
                <a:gd name="connsiteX18" fmla="*/ 92849 w 92849"/>
                <a:gd name="connsiteY18" fmla="*/ 10875 h 119001"/>
                <a:gd name="connsiteX19" fmla="*/ 92849 w 92849"/>
                <a:gd name="connsiteY19" fmla="*/ 0 h 11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849" h="119001">
                  <a:moveTo>
                    <a:pt x="54865" y="0"/>
                  </a:moveTo>
                  <a:lnTo>
                    <a:pt x="54865" y="11029"/>
                  </a:lnTo>
                  <a:lnTo>
                    <a:pt x="68247" y="11029"/>
                  </a:lnTo>
                  <a:lnTo>
                    <a:pt x="48072" y="63134"/>
                  </a:lnTo>
                  <a:lnTo>
                    <a:pt x="25889" y="11029"/>
                  </a:lnTo>
                  <a:lnTo>
                    <a:pt x="39013" y="11029"/>
                  </a:lnTo>
                  <a:lnTo>
                    <a:pt x="39013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1220" y="11029"/>
                  </a:lnTo>
                  <a:lnTo>
                    <a:pt x="40609" y="79214"/>
                  </a:lnTo>
                  <a:cubicBezTo>
                    <a:pt x="40609" y="79214"/>
                    <a:pt x="37829" y="85811"/>
                    <a:pt x="36285" y="89522"/>
                  </a:cubicBezTo>
                  <a:cubicBezTo>
                    <a:pt x="31499" y="98695"/>
                    <a:pt x="31138" y="108385"/>
                    <a:pt x="19249" y="108385"/>
                  </a:cubicBezTo>
                  <a:cubicBezTo>
                    <a:pt x="16367" y="108385"/>
                    <a:pt x="11786" y="107663"/>
                    <a:pt x="9213" y="107508"/>
                  </a:cubicBezTo>
                  <a:lnTo>
                    <a:pt x="9213" y="117816"/>
                  </a:lnTo>
                  <a:cubicBezTo>
                    <a:pt x="13371" y="118464"/>
                    <a:pt x="17565" y="118860"/>
                    <a:pt x="21771" y="119001"/>
                  </a:cubicBezTo>
                  <a:cubicBezTo>
                    <a:pt x="37572" y="119001"/>
                    <a:pt x="41020" y="109879"/>
                    <a:pt x="46630" y="96634"/>
                  </a:cubicBezTo>
                  <a:lnTo>
                    <a:pt x="81989" y="10875"/>
                  </a:lnTo>
                  <a:lnTo>
                    <a:pt x="92849" y="10875"/>
                  </a:lnTo>
                  <a:lnTo>
                    <a:pt x="92849" y="0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638569F-054C-FBC9-EC75-AD922D0F0009}"/>
                </a:ext>
              </a:extLst>
            </p:cNvPr>
            <p:cNvSpPr/>
            <p:nvPr/>
          </p:nvSpPr>
          <p:spPr>
            <a:xfrm>
              <a:off x="1330769" y="6568781"/>
              <a:ext cx="97738" cy="90298"/>
            </a:xfrm>
            <a:custGeom>
              <a:avLst/>
              <a:gdLst>
                <a:gd name="connsiteX0" fmla="*/ 85438 w 97738"/>
                <a:gd name="connsiteY0" fmla="*/ 79270 h 90298"/>
                <a:gd name="connsiteX1" fmla="*/ 85438 w 97738"/>
                <a:gd name="connsiteY1" fmla="*/ 35102 h 90298"/>
                <a:gd name="connsiteX2" fmla="*/ 54557 w 97738"/>
                <a:gd name="connsiteY2" fmla="*/ 4 h 90298"/>
                <a:gd name="connsiteX3" fmla="*/ 26764 w 97738"/>
                <a:gd name="connsiteY3" fmla="*/ 16445 h 90298"/>
                <a:gd name="connsiteX4" fmla="*/ 26764 w 97738"/>
                <a:gd name="connsiteY4" fmla="*/ 2014 h 90298"/>
                <a:gd name="connsiteX5" fmla="*/ 0 w 97738"/>
                <a:gd name="connsiteY5" fmla="*/ 2014 h 90298"/>
                <a:gd name="connsiteX6" fmla="*/ 0 w 97738"/>
                <a:gd name="connsiteY6" fmla="*/ 13043 h 90298"/>
                <a:gd name="connsiteX7" fmla="*/ 12713 w 97738"/>
                <a:gd name="connsiteY7" fmla="*/ 13043 h 90298"/>
                <a:gd name="connsiteX8" fmla="*/ 12713 w 97738"/>
                <a:gd name="connsiteY8" fmla="*/ 79270 h 90298"/>
                <a:gd name="connsiteX9" fmla="*/ 309 w 97738"/>
                <a:gd name="connsiteY9" fmla="*/ 79270 h 90298"/>
                <a:gd name="connsiteX10" fmla="*/ 309 w 97738"/>
                <a:gd name="connsiteY10" fmla="*/ 90299 h 90298"/>
                <a:gd name="connsiteX11" fmla="*/ 39476 w 97738"/>
                <a:gd name="connsiteY11" fmla="*/ 90299 h 90298"/>
                <a:gd name="connsiteX12" fmla="*/ 39476 w 97738"/>
                <a:gd name="connsiteY12" fmla="*/ 79270 h 90298"/>
                <a:gd name="connsiteX13" fmla="*/ 26661 w 97738"/>
                <a:gd name="connsiteY13" fmla="*/ 79270 h 90298"/>
                <a:gd name="connsiteX14" fmla="*/ 26661 w 97738"/>
                <a:gd name="connsiteY14" fmla="*/ 36132 h 90298"/>
                <a:gd name="connsiteX15" fmla="*/ 48640 w 97738"/>
                <a:gd name="connsiteY15" fmla="*/ 12210 h 90298"/>
                <a:gd name="connsiteX16" fmla="*/ 50748 w 97738"/>
                <a:gd name="connsiteY16" fmla="*/ 12219 h 90298"/>
                <a:gd name="connsiteX17" fmla="*/ 71335 w 97738"/>
                <a:gd name="connsiteY17" fmla="*/ 34122 h 90298"/>
                <a:gd name="connsiteX18" fmla="*/ 71335 w 97738"/>
                <a:gd name="connsiteY18" fmla="*/ 79270 h 90298"/>
                <a:gd name="connsiteX19" fmla="*/ 58571 w 97738"/>
                <a:gd name="connsiteY19" fmla="*/ 79270 h 90298"/>
                <a:gd name="connsiteX20" fmla="*/ 58571 w 97738"/>
                <a:gd name="connsiteY20" fmla="*/ 90299 h 90298"/>
                <a:gd name="connsiteX21" fmla="*/ 97739 w 97738"/>
                <a:gd name="connsiteY21" fmla="*/ 90299 h 90298"/>
                <a:gd name="connsiteX22" fmla="*/ 97739 w 97738"/>
                <a:gd name="connsiteY22" fmla="*/ 79270 h 9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738" h="90298">
                  <a:moveTo>
                    <a:pt x="85438" y="79270"/>
                  </a:moveTo>
                  <a:lnTo>
                    <a:pt x="85438" y="35102"/>
                  </a:lnTo>
                  <a:cubicBezTo>
                    <a:pt x="85438" y="9333"/>
                    <a:pt x="72365" y="4"/>
                    <a:pt x="54557" y="4"/>
                  </a:cubicBezTo>
                  <a:cubicBezTo>
                    <a:pt x="42942" y="-186"/>
                    <a:pt x="32202" y="6166"/>
                    <a:pt x="26764" y="16445"/>
                  </a:cubicBezTo>
                  <a:lnTo>
                    <a:pt x="26764" y="2014"/>
                  </a:lnTo>
                  <a:lnTo>
                    <a:pt x="0" y="2014"/>
                  </a:lnTo>
                  <a:lnTo>
                    <a:pt x="0" y="13043"/>
                  </a:lnTo>
                  <a:lnTo>
                    <a:pt x="12713" y="13043"/>
                  </a:lnTo>
                  <a:lnTo>
                    <a:pt x="12713" y="79270"/>
                  </a:lnTo>
                  <a:lnTo>
                    <a:pt x="309" y="79270"/>
                  </a:lnTo>
                  <a:lnTo>
                    <a:pt x="309" y="90299"/>
                  </a:lnTo>
                  <a:lnTo>
                    <a:pt x="39476" y="90299"/>
                  </a:lnTo>
                  <a:lnTo>
                    <a:pt x="39476" y="79270"/>
                  </a:lnTo>
                  <a:lnTo>
                    <a:pt x="26661" y="79270"/>
                  </a:lnTo>
                  <a:lnTo>
                    <a:pt x="26661" y="36132"/>
                  </a:lnTo>
                  <a:cubicBezTo>
                    <a:pt x="26133" y="23449"/>
                    <a:pt x="35974" y="12738"/>
                    <a:pt x="48640" y="12210"/>
                  </a:cubicBezTo>
                  <a:cubicBezTo>
                    <a:pt x="49343" y="12180"/>
                    <a:pt x="50046" y="12183"/>
                    <a:pt x="50748" y="12219"/>
                  </a:cubicBezTo>
                  <a:cubicBezTo>
                    <a:pt x="64490" y="12219"/>
                    <a:pt x="71335" y="19176"/>
                    <a:pt x="71335" y="34122"/>
                  </a:cubicBezTo>
                  <a:lnTo>
                    <a:pt x="71335" y="79270"/>
                  </a:lnTo>
                  <a:lnTo>
                    <a:pt x="58571" y="79270"/>
                  </a:lnTo>
                  <a:lnTo>
                    <a:pt x="58571" y="90299"/>
                  </a:lnTo>
                  <a:lnTo>
                    <a:pt x="97739" y="90299"/>
                  </a:lnTo>
                  <a:lnTo>
                    <a:pt x="97739" y="79270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D705C8-66BE-9A1D-E7FB-6C66DCC55CC1}"/>
                </a:ext>
              </a:extLst>
            </p:cNvPr>
            <p:cNvSpPr/>
            <p:nvPr/>
          </p:nvSpPr>
          <p:spPr>
            <a:xfrm>
              <a:off x="1437926" y="6568786"/>
              <a:ext cx="66806" cy="91840"/>
            </a:xfrm>
            <a:custGeom>
              <a:avLst/>
              <a:gdLst>
                <a:gd name="connsiteX0" fmla="*/ 35410 w 66806"/>
                <a:gd name="connsiteY0" fmla="*/ 38344 h 91840"/>
                <a:gd name="connsiteX1" fmla="*/ 14823 w 66806"/>
                <a:gd name="connsiteY1" fmla="*/ 23398 h 91840"/>
                <a:gd name="connsiteX2" fmla="*/ 31138 w 66806"/>
                <a:gd name="connsiteY2" fmla="*/ 11184 h 91840"/>
                <a:gd name="connsiteX3" fmla="*/ 52292 w 66806"/>
                <a:gd name="connsiteY3" fmla="*/ 27161 h 91840"/>
                <a:gd name="connsiteX4" fmla="*/ 63615 w 66806"/>
                <a:gd name="connsiteY4" fmla="*/ 27161 h 91840"/>
                <a:gd name="connsiteX5" fmla="*/ 63615 w 66806"/>
                <a:gd name="connsiteY5" fmla="*/ 2010 h 91840"/>
                <a:gd name="connsiteX6" fmla="*/ 51777 w 66806"/>
                <a:gd name="connsiteY6" fmla="*/ 2010 h 91840"/>
                <a:gd name="connsiteX7" fmla="*/ 51777 w 66806"/>
                <a:gd name="connsiteY7" fmla="*/ 10823 h 91840"/>
                <a:gd name="connsiteX8" fmla="*/ 29543 w 66806"/>
                <a:gd name="connsiteY8" fmla="*/ 0 h 91840"/>
                <a:gd name="connsiteX9" fmla="*/ 1596 w 66806"/>
                <a:gd name="connsiteY9" fmla="*/ 23759 h 91840"/>
                <a:gd name="connsiteX10" fmla="*/ 32477 w 66806"/>
                <a:gd name="connsiteY10" fmla="*/ 50920 h 91840"/>
                <a:gd name="connsiteX11" fmla="*/ 53064 w 66806"/>
                <a:gd name="connsiteY11" fmla="*/ 66020 h 91840"/>
                <a:gd name="connsiteX12" fmla="*/ 34947 w 66806"/>
                <a:gd name="connsiteY12" fmla="*/ 80606 h 91840"/>
                <a:gd name="connsiteX13" fmla="*/ 11529 w 66806"/>
                <a:gd name="connsiteY13" fmla="*/ 60609 h 91840"/>
                <a:gd name="connsiteX14" fmla="*/ 0 w 66806"/>
                <a:gd name="connsiteY14" fmla="*/ 60609 h 91840"/>
                <a:gd name="connsiteX15" fmla="*/ 0 w 66806"/>
                <a:gd name="connsiteY15" fmla="*/ 90140 h 91840"/>
                <a:gd name="connsiteX16" fmla="*/ 11838 w 66806"/>
                <a:gd name="connsiteY16" fmla="*/ 90140 h 91840"/>
                <a:gd name="connsiteX17" fmla="*/ 11838 w 66806"/>
                <a:gd name="connsiteY17" fmla="*/ 79420 h 91840"/>
                <a:gd name="connsiteX18" fmla="*/ 34896 w 66806"/>
                <a:gd name="connsiteY18" fmla="*/ 91841 h 91840"/>
                <a:gd name="connsiteX19" fmla="*/ 66806 w 66806"/>
                <a:gd name="connsiteY19" fmla="*/ 65144 h 91840"/>
                <a:gd name="connsiteX20" fmla="*/ 35410 w 66806"/>
                <a:gd name="connsiteY20" fmla="*/ 38344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806" h="91840">
                  <a:moveTo>
                    <a:pt x="35410" y="38344"/>
                  </a:moveTo>
                  <a:cubicBezTo>
                    <a:pt x="19146" y="35097"/>
                    <a:pt x="14823" y="31232"/>
                    <a:pt x="14823" y="23398"/>
                  </a:cubicBezTo>
                  <a:cubicBezTo>
                    <a:pt x="14823" y="15565"/>
                    <a:pt x="20948" y="11184"/>
                    <a:pt x="31138" y="11184"/>
                  </a:cubicBezTo>
                  <a:cubicBezTo>
                    <a:pt x="41267" y="10187"/>
                    <a:pt x="50466" y="17135"/>
                    <a:pt x="52292" y="27161"/>
                  </a:cubicBezTo>
                  <a:lnTo>
                    <a:pt x="63615" y="27161"/>
                  </a:lnTo>
                  <a:lnTo>
                    <a:pt x="63615" y="2010"/>
                  </a:lnTo>
                  <a:lnTo>
                    <a:pt x="51777" y="2010"/>
                  </a:lnTo>
                  <a:lnTo>
                    <a:pt x="51777" y="10823"/>
                  </a:lnTo>
                  <a:cubicBezTo>
                    <a:pt x="48535" y="4587"/>
                    <a:pt x="42461" y="0"/>
                    <a:pt x="29543" y="0"/>
                  </a:cubicBezTo>
                  <a:cubicBezTo>
                    <a:pt x="14102" y="0"/>
                    <a:pt x="1596" y="8813"/>
                    <a:pt x="1596" y="23759"/>
                  </a:cubicBezTo>
                  <a:cubicBezTo>
                    <a:pt x="1596" y="38705"/>
                    <a:pt x="9367" y="46848"/>
                    <a:pt x="32477" y="50920"/>
                  </a:cubicBezTo>
                  <a:cubicBezTo>
                    <a:pt x="46219" y="53445"/>
                    <a:pt x="53064" y="56692"/>
                    <a:pt x="53064" y="66020"/>
                  </a:cubicBezTo>
                  <a:cubicBezTo>
                    <a:pt x="53064" y="75349"/>
                    <a:pt x="46991" y="80606"/>
                    <a:pt x="34947" y="80606"/>
                  </a:cubicBezTo>
                  <a:cubicBezTo>
                    <a:pt x="23281" y="80644"/>
                    <a:pt x="13333" y="72150"/>
                    <a:pt x="11529" y="60609"/>
                  </a:cubicBezTo>
                  <a:lnTo>
                    <a:pt x="0" y="60609"/>
                  </a:lnTo>
                  <a:lnTo>
                    <a:pt x="0" y="90140"/>
                  </a:lnTo>
                  <a:lnTo>
                    <a:pt x="11838" y="90140"/>
                  </a:lnTo>
                  <a:lnTo>
                    <a:pt x="11838" y="79420"/>
                  </a:lnTo>
                  <a:cubicBezTo>
                    <a:pt x="14051" y="84883"/>
                    <a:pt x="21205" y="91841"/>
                    <a:pt x="34896" y="91841"/>
                  </a:cubicBezTo>
                  <a:cubicBezTo>
                    <a:pt x="56101" y="91841"/>
                    <a:pt x="66806" y="80966"/>
                    <a:pt x="66806" y="65144"/>
                  </a:cubicBezTo>
                  <a:cubicBezTo>
                    <a:pt x="66806" y="46487"/>
                    <a:pt x="53579" y="41900"/>
                    <a:pt x="35410" y="38344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8608730-ACA6-DE55-444E-48A0764B4F8F}"/>
                </a:ext>
              </a:extLst>
            </p:cNvPr>
            <p:cNvSpPr/>
            <p:nvPr/>
          </p:nvSpPr>
          <p:spPr>
            <a:xfrm>
              <a:off x="1515232" y="6549253"/>
              <a:ext cx="51211" cy="111014"/>
            </a:xfrm>
            <a:custGeom>
              <a:avLst/>
              <a:gdLst>
                <a:gd name="connsiteX0" fmla="*/ 39528 w 51211"/>
                <a:gd name="connsiteY0" fmla="*/ 99108 h 111014"/>
                <a:gd name="connsiteX1" fmla="*/ 26815 w 51211"/>
                <a:gd name="connsiteY1" fmla="*/ 86223 h 111014"/>
                <a:gd name="connsiteX2" fmla="*/ 26815 w 51211"/>
                <a:gd name="connsiteY2" fmla="*/ 32572 h 111014"/>
                <a:gd name="connsiteX3" fmla="*/ 49667 w 51211"/>
                <a:gd name="connsiteY3" fmla="*/ 32572 h 111014"/>
                <a:gd name="connsiteX4" fmla="*/ 49667 w 51211"/>
                <a:gd name="connsiteY4" fmla="*/ 21543 h 111014"/>
                <a:gd name="connsiteX5" fmla="*/ 26815 w 51211"/>
                <a:gd name="connsiteY5" fmla="*/ 21543 h 111014"/>
                <a:gd name="connsiteX6" fmla="*/ 26815 w 51211"/>
                <a:gd name="connsiteY6" fmla="*/ 0 h 111014"/>
                <a:gd name="connsiteX7" fmla="*/ 12713 w 51211"/>
                <a:gd name="connsiteY7" fmla="*/ 0 h 111014"/>
                <a:gd name="connsiteX8" fmla="*/ 12713 w 51211"/>
                <a:gd name="connsiteY8" fmla="*/ 21543 h 111014"/>
                <a:gd name="connsiteX9" fmla="*/ 0 w 51211"/>
                <a:gd name="connsiteY9" fmla="*/ 21543 h 111014"/>
                <a:gd name="connsiteX10" fmla="*/ 0 w 51211"/>
                <a:gd name="connsiteY10" fmla="*/ 32572 h 111014"/>
                <a:gd name="connsiteX11" fmla="*/ 12713 w 51211"/>
                <a:gd name="connsiteY11" fmla="*/ 32572 h 111014"/>
                <a:gd name="connsiteX12" fmla="*/ 12713 w 51211"/>
                <a:gd name="connsiteY12" fmla="*/ 87563 h 111014"/>
                <a:gd name="connsiteX13" fmla="*/ 38447 w 51211"/>
                <a:gd name="connsiteY13" fmla="*/ 111013 h 111014"/>
                <a:gd name="connsiteX14" fmla="*/ 51211 w 51211"/>
                <a:gd name="connsiteY14" fmla="*/ 108951 h 111014"/>
                <a:gd name="connsiteX15" fmla="*/ 51211 w 51211"/>
                <a:gd name="connsiteY15" fmla="*/ 97098 h 111014"/>
                <a:gd name="connsiteX16" fmla="*/ 39528 w 51211"/>
                <a:gd name="connsiteY16" fmla="*/ 99108 h 1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211" h="111014">
                  <a:moveTo>
                    <a:pt x="39528" y="99108"/>
                  </a:moveTo>
                  <a:cubicBezTo>
                    <a:pt x="30675" y="99108"/>
                    <a:pt x="26815" y="94882"/>
                    <a:pt x="26815" y="86223"/>
                  </a:cubicBezTo>
                  <a:lnTo>
                    <a:pt x="26815" y="32572"/>
                  </a:lnTo>
                  <a:lnTo>
                    <a:pt x="49667" y="32572"/>
                  </a:lnTo>
                  <a:lnTo>
                    <a:pt x="49667" y="21543"/>
                  </a:lnTo>
                  <a:lnTo>
                    <a:pt x="26815" y="21543"/>
                  </a:lnTo>
                  <a:lnTo>
                    <a:pt x="26815" y="0"/>
                  </a:lnTo>
                  <a:lnTo>
                    <a:pt x="12713" y="0"/>
                  </a:lnTo>
                  <a:lnTo>
                    <a:pt x="12713" y="21543"/>
                  </a:lnTo>
                  <a:lnTo>
                    <a:pt x="0" y="21543"/>
                  </a:lnTo>
                  <a:lnTo>
                    <a:pt x="0" y="32572"/>
                  </a:lnTo>
                  <a:lnTo>
                    <a:pt x="12713" y="32572"/>
                  </a:lnTo>
                  <a:lnTo>
                    <a:pt x="12713" y="87563"/>
                  </a:lnTo>
                  <a:cubicBezTo>
                    <a:pt x="12713" y="101685"/>
                    <a:pt x="20536" y="111013"/>
                    <a:pt x="38447" y="111013"/>
                  </a:cubicBezTo>
                  <a:cubicBezTo>
                    <a:pt x="42787" y="111046"/>
                    <a:pt x="47102" y="110349"/>
                    <a:pt x="51211" y="108951"/>
                  </a:cubicBezTo>
                  <a:lnTo>
                    <a:pt x="51211" y="97098"/>
                  </a:lnTo>
                  <a:cubicBezTo>
                    <a:pt x="47448" y="98383"/>
                    <a:pt x="43504" y="99062"/>
                    <a:pt x="39528" y="9910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3EC3999-19A1-85DF-F8CA-30D7857E24D3}"/>
                </a:ext>
              </a:extLst>
            </p:cNvPr>
            <p:cNvSpPr/>
            <p:nvPr/>
          </p:nvSpPr>
          <p:spPr>
            <a:xfrm>
              <a:off x="1623984" y="6549253"/>
              <a:ext cx="51159" cy="111013"/>
            </a:xfrm>
            <a:custGeom>
              <a:avLst/>
              <a:gdLst>
                <a:gd name="connsiteX0" fmla="*/ 39528 w 51159"/>
                <a:gd name="connsiteY0" fmla="*/ 99108 h 111013"/>
                <a:gd name="connsiteX1" fmla="*/ 26815 w 51159"/>
                <a:gd name="connsiteY1" fmla="*/ 86223 h 111013"/>
                <a:gd name="connsiteX2" fmla="*/ 26815 w 51159"/>
                <a:gd name="connsiteY2" fmla="*/ 32572 h 111013"/>
                <a:gd name="connsiteX3" fmla="*/ 49667 w 51159"/>
                <a:gd name="connsiteY3" fmla="*/ 32572 h 111013"/>
                <a:gd name="connsiteX4" fmla="*/ 49667 w 51159"/>
                <a:gd name="connsiteY4" fmla="*/ 21543 h 111013"/>
                <a:gd name="connsiteX5" fmla="*/ 26815 w 51159"/>
                <a:gd name="connsiteY5" fmla="*/ 21543 h 111013"/>
                <a:gd name="connsiteX6" fmla="*/ 26815 w 51159"/>
                <a:gd name="connsiteY6" fmla="*/ 0 h 111013"/>
                <a:gd name="connsiteX7" fmla="*/ 12713 w 51159"/>
                <a:gd name="connsiteY7" fmla="*/ 0 h 111013"/>
                <a:gd name="connsiteX8" fmla="*/ 12713 w 51159"/>
                <a:gd name="connsiteY8" fmla="*/ 21543 h 111013"/>
                <a:gd name="connsiteX9" fmla="*/ 0 w 51159"/>
                <a:gd name="connsiteY9" fmla="*/ 21543 h 111013"/>
                <a:gd name="connsiteX10" fmla="*/ 0 w 51159"/>
                <a:gd name="connsiteY10" fmla="*/ 32572 h 111013"/>
                <a:gd name="connsiteX11" fmla="*/ 12713 w 51159"/>
                <a:gd name="connsiteY11" fmla="*/ 32572 h 111013"/>
                <a:gd name="connsiteX12" fmla="*/ 12713 w 51159"/>
                <a:gd name="connsiteY12" fmla="*/ 87563 h 111013"/>
                <a:gd name="connsiteX13" fmla="*/ 38447 w 51159"/>
                <a:gd name="connsiteY13" fmla="*/ 111013 h 111013"/>
                <a:gd name="connsiteX14" fmla="*/ 51160 w 51159"/>
                <a:gd name="connsiteY14" fmla="*/ 108951 h 111013"/>
                <a:gd name="connsiteX15" fmla="*/ 51160 w 51159"/>
                <a:gd name="connsiteY15" fmla="*/ 97098 h 111013"/>
                <a:gd name="connsiteX16" fmla="*/ 39528 w 51159"/>
                <a:gd name="connsiteY16" fmla="*/ 99108 h 11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59" h="111013">
                  <a:moveTo>
                    <a:pt x="39528" y="99108"/>
                  </a:moveTo>
                  <a:cubicBezTo>
                    <a:pt x="30675" y="99108"/>
                    <a:pt x="26815" y="94882"/>
                    <a:pt x="26815" y="86223"/>
                  </a:cubicBezTo>
                  <a:lnTo>
                    <a:pt x="26815" y="32572"/>
                  </a:lnTo>
                  <a:lnTo>
                    <a:pt x="49667" y="32572"/>
                  </a:lnTo>
                  <a:lnTo>
                    <a:pt x="49667" y="21543"/>
                  </a:lnTo>
                  <a:lnTo>
                    <a:pt x="26815" y="21543"/>
                  </a:lnTo>
                  <a:lnTo>
                    <a:pt x="26815" y="0"/>
                  </a:lnTo>
                  <a:lnTo>
                    <a:pt x="12713" y="0"/>
                  </a:lnTo>
                  <a:lnTo>
                    <a:pt x="12713" y="21543"/>
                  </a:lnTo>
                  <a:lnTo>
                    <a:pt x="0" y="21543"/>
                  </a:lnTo>
                  <a:lnTo>
                    <a:pt x="0" y="32572"/>
                  </a:lnTo>
                  <a:lnTo>
                    <a:pt x="12713" y="32572"/>
                  </a:lnTo>
                  <a:lnTo>
                    <a:pt x="12713" y="87563"/>
                  </a:lnTo>
                  <a:cubicBezTo>
                    <a:pt x="12713" y="101685"/>
                    <a:pt x="20536" y="111013"/>
                    <a:pt x="38447" y="111013"/>
                  </a:cubicBezTo>
                  <a:cubicBezTo>
                    <a:pt x="42770" y="111043"/>
                    <a:pt x="47067" y="110346"/>
                    <a:pt x="51160" y="108951"/>
                  </a:cubicBezTo>
                  <a:lnTo>
                    <a:pt x="51160" y="97098"/>
                  </a:lnTo>
                  <a:cubicBezTo>
                    <a:pt x="47414" y="98382"/>
                    <a:pt x="43487" y="99061"/>
                    <a:pt x="39528" y="9910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6FF5C91-EA69-8737-E3B1-7609ACF2BAAC}"/>
                </a:ext>
              </a:extLst>
            </p:cNvPr>
            <p:cNvSpPr/>
            <p:nvPr/>
          </p:nvSpPr>
          <p:spPr>
            <a:xfrm>
              <a:off x="1784617" y="6549253"/>
              <a:ext cx="51159" cy="111013"/>
            </a:xfrm>
            <a:custGeom>
              <a:avLst/>
              <a:gdLst>
                <a:gd name="connsiteX0" fmla="*/ 39219 w 51159"/>
                <a:gd name="connsiteY0" fmla="*/ 99108 h 111013"/>
                <a:gd name="connsiteX1" fmla="*/ 26506 w 51159"/>
                <a:gd name="connsiteY1" fmla="*/ 86223 h 111013"/>
                <a:gd name="connsiteX2" fmla="*/ 26506 w 51159"/>
                <a:gd name="connsiteY2" fmla="*/ 32572 h 111013"/>
                <a:gd name="connsiteX3" fmla="*/ 49410 w 51159"/>
                <a:gd name="connsiteY3" fmla="*/ 32572 h 111013"/>
                <a:gd name="connsiteX4" fmla="*/ 49410 w 51159"/>
                <a:gd name="connsiteY4" fmla="*/ 21543 h 111013"/>
                <a:gd name="connsiteX5" fmla="*/ 26506 w 51159"/>
                <a:gd name="connsiteY5" fmla="*/ 21543 h 111013"/>
                <a:gd name="connsiteX6" fmla="*/ 26506 w 51159"/>
                <a:gd name="connsiteY6" fmla="*/ 0 h 111013"/>
                <a:gd name="connsiteX7" fmla="*/ 12455 w 51159"/>
                <a:gd name="connsiteY7" fmla="*/ 0 h 111013"/>
                <a:gd name="connsiteX8" fmla="*/ 12455 w 51159"/>
                <a:gd name="connsiteY8" fmla="*/ 21543 h 111013"/>
                <a:gd name="connsiteX9" fmla="*/ 0 w 51159"/>
                <a:gd name="connsiteY9" fmla="*/ 21543 h 111013"/>
                <a:gd name="connsiteX10" fmla="*/ 0 w 51159"/>
                <a:gd name="connsiteY10" fmla="*/ 32572 h 111013"/>
                <a:gd name="connsiteX11" fmla="*/ 12713 w 51159"/>
                <a:gd name="connsiteY11" fmla="*/ 32572 h 111013"/>
                <a:gd name="connsiteX12" fmla="*/ 12713 w 51159"/>
                <a:gd name="connsiteY12" fmla="*/ 87563 h 111013"/>
                <a:gd name="connsiteX13" fmla="*/ 38447 w 51159"/>
                <a:gd name="connsiteY13" fmla="*/ 111013 h 111013"/>
                <a:gd name="connsiteX14" fmla="*/ 51160 w 51159"/>
                <a:gd name="connsiteY14" fmla="*/ 108951 h 111013"/>
                <a:gd name="connsiteX15" fmla="*/ 51160 w 51159"/>
                <a:gd name="connsiteY15" fmla="*/ 97098 h 111013"/>
                <a:gd name="connsiteX16" fmla="*/ 39219 w 51159"/>
                <a:gd name="connsiteY16" fmla="*/ 99108 h 11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59" h="111013">
                  <a:moveTo>
                    <a:pt x="39219" y="99108"/>
                  </a:moveTo>
                  <a:cubicBezTo>
                    <a:pt x="30418" y="99108"/>
                    <a:pt x="26506" y="94882"/>
                    <a:pt x="26506" y="86223"/>
                  </a:cubicBezTo>
                  <a:lnTo>
                    <a:pt x="26506" y="32572"/>
                  </a:lnTo>
                  <a:lnTo>
                    <a:pt x="49410" y="32572"/>
                  </a:lnTo>
                  <a:lnTo>
                    <a:pt x="49410" y="21543"/>
                  </a:lnTo>
                  <a:lnTo>
                    <a:pt x="26506" y="21543"/>
                  </a:lnTo>
                  <a:lnTo>
                    <a:pt x="26506" y="0"/>
                  </a:lnTo>
                  <a:lnTo>
                    <a:pt x="12455" y="0"/>
                  </a:lnTo>
                  <a:lnTo>
                    <a:pt x="12455" y="21543"/>
                  </a:lnTo>
                  <a:lnTo>
                    <a:pt x="0" y="21543"/>
                  </a:lnTo>
                  <a:lnTo>
                    <a:pt x="0" y="32572"/>
                  </a:lnTo>
                  <a:lnTo>
                    <a:pt x="12713" y="32572"/>
                  </a:lnTo>
                  <a:lnTo>
                    <a:pt x="12713" y="87563"/>
                  </a:lnTo>
                  <a:cubicBezTo>
                    <a:pt x="12713" y="101685"/>
                    <a:pt x="20484" y="111013"/>
                    <a:pt x="38447" y="111013"/>
                  </a:cubicBezTo>
                  <a:cubicBezTo>
                    <a:pt x="42770" y="111043"/>
                    <a:pt x="47067" y="110346"/>
                    <a:pt x="51160" y="108951"/>
                  </a:cubicBezTo>
                  <a:lnTo>
                    <a:pt x="51160" y="97098"/>
                  </a:lnTo>
                  <a:cubicBezTo>
                    <a:pt x="47316" y="98415"/>
                    <a:pt x="43282" y="99094"/>
                    <a:pt x="39219" y="9910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4A24BFE-A721-8CF3-18A1-E822C5A5FB02}"/>
                </a:ext>
              </a:extLst>
            </p:cNvPr>
            <p:cNvSpPr/>
            <p:nvPr/>
          </p:nvSpPr>
          <p:spPr>
            <a:xfrm>
              <a:off x="1586258" y="6532709"/>
              <a:ext cx="19352" cy="19378"/>
            </a:xfrm>
            <a:custGeom>
              <a:avLst/>
              <a:gdLst>
                <a:gd name="connsiteX0" fmla="*/ 9676 w 19352"/>
                <a:gd name="connsiteY0" fmla="*/ 19378 h 19378"/>
                <a:gd name="connsiteX1" fmla="*/ 19352 w 19352"/>
                <a:gd name="connsiteY1" fmla="*/ 9741 h 19378"/>
                <a:gd name="connsiteX2" fmla="*/ 9728 w 19352"/>
                <a:gd name="connsiteY2" fmla="*/ 0 h 19378"/>
                <a:gd name="connsiteX3" fmla="*/ 0 w 19352"/>
                <a:gd name="connsiteY3" fmla="*/ 9638 h 19378"/>
                <a:gd name="connsiteX4" fmla="*/ 9625 w 19352"/>
                <a:gd name="connsiteY4" fmla="*/ 19378 h 19378"/>
                <a:gd name="connsiteX5" fmla="*/ 9676 w 19352"/>
                <a:gd name="connsiteY5" fmla="*/ 19378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52" h="19378">
                  <a:moveTo>
                    <a:pt x="9676" y="19378"/>
                  </a:moveTo>
                  <a:cubicBezTo>
                    <a:pt x="15000" y="19378"/>
                    <a:pt x="19324" y="15072"/>
                    <a:pt x="19352" y="9741"/>
                  </a:cubicBezTo>
                  <a:cubicBezTo>
                    <a:pt x="19380" y="4390"/>
                    <a:pt x="15071" y="29"/>
                    <a:pt x="9728" y="0"/>
                  </a:cubicBezTo>
                  <a:cubicBezTo>
                    <a:pt x="4384" y="-28"/>
                    <a:pt x="29" y="4287"/>
                    <a:pt x="0" y="9638"/>
                  </a:cubicBezTo>
                  <a:cubicBezTo>
                    <a:pt x="-28" y="14989"/>
                    <a:pt x="4281" y="19350"/>
                    <a:pt x="9625" y="19378"/>
                  </a:cubicBezTo>
                  <a:cubicBezTo>
                    <a:pt x="9642" y="19378"/>
                    <a:pt x="9659" y="19378"/>
                    <a:pt x="9676" y="1937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1C16EFF-6B15-4F98-15B6-0EC4FBBF1FA9}"/>
                </a:ext>
              </a:extLst>
            </p:cNvPr>
            <p:cNvSpPr/>
            <p:nvPr/>
          </p:nvSpPr>
          <p:spPr>
            <a:xfrm>
              <a:off x="1576942" y="6570796"/>
              <a:ext cx="39527" cy="88284"/>
            </a:xfrm>
            <a:custGeom>
              <a:avLst/>
              <a:gdLst>
                <a:gd name="connsiteX0" fmla="*/ 26815 w 39527"/>
                <a:gd name="connsiteY0" fmla="*/ 77256 h 88284"/>
                <a:gd name="connsiteX1" fmla="*/ 26815 w 39527"/>
                <a:gd name="connsiteY1" fmla="*/ 0 h 88284"/>
                <a:gd name="connsiteX2" fmla="*/ 0 w 39527"/>
                <a:gd name="connsiteY2" fmla="*/ 0 h 88284"/>
                <a:gd name="connsiteX3" fmla="*/ 0 w 39527"/>
                <a:gd name="connsiteY3" fmla="*/ 11029 h 88284"/>
                <a:gd name="connsiteX4" fmla="*/ 12713 w 39527"/>
                <a:gd name="connsiteY4" fmla="*/ 11029 h 88284"/>
                <a:gd name="connsiteX5" fmla="*/ 12713 w 39527"/>
                <a:gd name="connsiteY5" fmla="*/ 77256 h 88284"/>
                <a:gd name="connsiteX6" fmla="*/ 360 w 39527"/>
                <a:gd name="connsiteY6" fmla="*/ 77256 h 88284"/>
                <a:gd name="connsiteX7" fmla="*/ 360 w 39527"/>
                <a:gd name="connsiteY7" fmla="*/ 88285 h 88284"/>
                <a:gd name="connsiteX8" fmla="*/ 39528 w 39527"/>
                <a:gd name="connsiteY8" fmla="*/ 88285 h 88284"/>
                <a:gd name="connsiteX9" fmla="*/ 39528 w 39527"/>
                <a:gd name="connsiteY9" fmla="*/ 77256 h 88284"/>
                <a:gd name="connsiteX10" fmla="*/ 26815 w 39527"/>
                <a:gd name="connsiteY10" fmla="*/ 77256 h 8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27" h="88284">
                  <a:moveTo>
                    <a:pt x="26815" y="77256"/>
                  </a:moveTo>
                  <a:lnTo>
                    <a:pt x="26815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77256"/>
                  </a:lnTo>
                  <a:lnTo>
                    <a:pt x="360" y="77256"/>
                  </a:lnTo>
                  <a:lnTo>
                    <a:pt x="360" y="88285"/>
                  </a:lnTo>
                  <a:lnTo>
                    <a:pt x="39528" y="88285"/>
                  </a:lnTo>
                  <a:lnTo>
                    <a:pt x="39528" y="77256"/>
                  </a:lnTo>
                  <a:lnTo>
                    <a:pt x="26815" y="77256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3325BF1-B896-64CD-A956-E03C48D79C5F}"/>
                </a:ext>
              </a:extLst>
            </p:cNvPr>
            <p:cNvSpPr/>
            <p:nvPr/>
          </p:nvSpPr>
          <p:spPr>
            <a:xfrm>
              <a:off x="1843343" y="6568786"/>
              <a:ext cx="81474" cy="91840"/>
            </a:xfrm>
            <a:custGeom>
              <a:avLst/>
              <a:gdLst>
                <a:gd name="connsiteX0" fmla="*/ 81372 w 81474"/>
                <a:gd name="connsiteY0" fmla="*/ 44117 h 91840"/>
                <a:gd name="connsiteX1" fmla="*/ 41535 w 81474"/>
                <a:gd name="connsiteY1" fmla="*/ 0 h 91840"/>
                <a:gd name="connsiteX2" fmla="*/ 0 w 81474"/>
                <a:gd name="connsiteY2" fmla="*/ 45457 h 91840"/>
                <a:gd name="connsiteX3" fmla="*/ 0 w 81474"/>
                <a:gd name="connsiteY3" fmla="*/ 46848 h 91840"/>
                <a:gd name="connsiteX4" fmla="*/ 42873 w 81474"/>
                <a:gd name="connsiteY4" fmla="*/ 91841 h 91840"/>
                <a:gd name="connsiteX5" fmla="*/ 80702 w 81474"/>
                <a:gd name="connsiteY5" fmla="*/ 64680 h 91840"/>
                <a:gd name="connsiteX6" fmla="*/ 66600 w 81474"/>
                <a:gd name="connsiteY6" fmla="*/ 64680 h 91840"/>
                <a:gd name="connsiteX7" fmla="*/ 43028 w 81474"/>
                <a:gd name="connsiteY7" fmla="*/ 80142 h 91840"/>
                <a:gd name="connsiteX8" fmla="*/ 14566 w 81474"/>
                <a:gd name="connsiteY8" fmla="*/ 48755 h 91840"/>
                <a:gd name="connsiteX9" fmla="*/ 81474 w 81474"/>
                <a:gd name="connsiteY9" fmla="*/ 48755 h 91840"/>
                <a:gd name="connsiteX10" fmla="*/ 15080 w 81474"/>
                <a:gd name="connsiteY10" fmla="*/ 37314 h 91840"/>
                <a:gd name="connsiteX11" fmla="*/ 41535 w 81474"/>
                <a:gd name="connsiteY11" fmla="*/ 11545 h 91840"/>
                <a:gd name="connsiteX12" fmla="*/ 66960 w 81474"/>
                <a:gd name="connsiteY12" fmla="*/ 37314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74" h="91840">
                  <a:moveTo>
                    <a:pt x="81372" y="44117"/>
                  </a:moveTo>
                  <a:cubicBezTo>
                    <a:pt x="81372" y="12369"/>
                    <a:pt x="62019" y="0"/>
                    <a:pt x="41535" y="0"/>
                  </a:cubicBezTo>
                  <a:cubicBezTo>
                    <a:pt x="17088" y="0"/>
                    <a:pt x="0" y="18657"/>
                    <a:pt x="0" y="45457"/>
                  </a:cubicBezTo>
                  <a:lnTo>
                    <a:pt x="0" y="46848"/>
                  </a:lnTo>
                  <a:cubicBezTo>
                    <a:pt x="0" y="74009"/>
                    <a:pt x="17808" y="91841"/>
                    <a:pt x="42873" y="91841"/>
                  </a:cubicBezTo>
                  <a:cubicBezTo>
                    <a:pt x="63049" y="91841"/>
                    <a:pt x="77460" y="82461"/>
                    <a:pt x="80702" y="64680"/>
                  </a:cubicBezTo>
                  <a:lnTo>
                    <a:pt x="66600" y="64680"/>
                  </a:lnTo>
                  <a:cubicBezTo>
                    <a:pt x="64747" y="74988"/>
                    <a:pt x="56924" y="80142"/>
                    <a:pt x="43028" y="80142"/>
                  </a:cubicBezTo>
                  <a:cubicBezTo>
                    <a:pt x="24756" y="80142"/>
                    <a:pt x="15235" y="69113"/>
                    <a:pt x="14566" y="48755"/>
                  </a:cubicBezTo>
                  <a:lnTo>
                    <a:pt x="81474" y="48755"/>
                  </a:lnTo>
                  <a:close/>
                  <a:moveTo>
                    <a:pt x="15080" y="37314"/>
                  </a:moveTo>
                  <a:cubicBezTo>
                    <a:pt x="17602" y="21543"/>
                    <a:pt x="27124" y="11545"/>
                    <a:pt x="41535" y="11545"/>
                  </a:cubicBezTo>
                  <a:cubicBezTo>
                    <a:pt x="55946" y="11545"/>
                    <a:pt x="65571" y="18863"/>
                    <a:pt x="66960" y="37314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C5D1226-F8D5-7EE5-C724-987E54D7E263}"/>
                </a:ext>
              </a:extLst>
            </p:cNvPr>
            <p:cNvSpPr/>
            <p:nvPr/>
          </p:nvSpPr>
          <p:spPr>
            <a:xfrm>
              <a:off x="1967536" y="6568786"/>
              <a:ext cx="87136" cy="91840"/>
            </a:xfrm>
            <a:custGeom>
              <a:avLst/>
              <a:gdLst>
                <a:gd name="connsiteX0" fmla="*/ 43542 w 87136"/>
                <a:gd name="connsiteY0" fmla="*/ 0 h 91840"/>
                <a:gd name="connsiteX1" fmla="*/ 0 w 87136"/>
                <a:gd name="connsiteY1" fmla="*/ 45302 h 91840"/>
                <a:gd name="connsiteX2" fmla="*/ 0 w 87136"/>
                <a:gd name="connsiteY2" fmla="*/ 46642 h 91840"/>
                <a:gd name="connsiteX3" fmla="*/ 43388 w 87136"/>
                <a:gd name="connsiteY3" fmla="*/ 91841 h 91840"/>
                <a:gd name="connsiteX4" fmla="*/ 87136 w 87136"/>
                <a:gd name="connsiteY4" fmla="*/ 46487 h 91840"/>
                <a:gd name="connsiteX5" fmla="*/ 87136 w 87136"/>
                <a:gd name="connsiteY5" fmla="*/ 45147 h 91840"/>
                <a:gd name="connsiteX6" fmla="*/ 43542 w 87136"/>
                <a:gd name="connsiteY6" fmla="*/ 0 h 91840"/>
                <a:gd name="connsiteX7" fmla="*/ 72571 w 87136"/>
                <a:gd name="connsiteY7" fmla="*/ 46642 h 91840"/>
                <a:gd name="connsiteX8" fmla="*/ 43542 w 87136"/>
                <a:gd name="connsiteY8" fmla="*/ 80090 h 91840"/>
                <a:gd name="connsiteX9" fmla="*/ 14566 w 87136"/>
                <a:gd name="connsiteY9" fmla="*/ 46642 h 91840"/>
                <a:gd name="connsiteX10" fmla="*/ 14566 w 87136"/>
                <a:gd name="connsiteY10" fmla="*/ 45147 h 91840"/>
                <a:gd name="connsiteX11" fmla="*/ 43542 w 87136"/>
                <a:gd name="connsiteY11" fmla="*/ 11545 h 91840"/>
                <a:gd name="connsiteX12" fmla="*/ 72571 w 87136"/>
                <a:gd name="connsiteY12" fmla="*/ 45302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36" h="91840">
                  <a:moveTo>
                    <a:pt x="43542" y="0"/>
                  </a:moveTo>
                  <a:cubicBezTo>
                    <a:pt x="18477" y="0"/>
                    <a:pt x="0" y="18657"/>
                    <a:pt x="0" y="45302"/>
                  </a:cubicBezTo>
                  <a:lnTo>
                    <a:pt x="0" y="46642"/>
                  </a:lnTo>
                  <a:cubicBezTo>
                    <a:pt x="0" y="72411"/>
                    <a:pt x="18117" y="91841"/>
                    <a:pt x="43388" y="91841"/>
                  </a:cubicBezTo>
                  <a:cubicBezTo>
                    <a:pt x="68659" y="91841"/>
                    <a:pt x="87136" y="73339"/>
                    <a:pt x="87136" y="46487"/>
                  </a:cubicBezTo>
                  <a:lnTo>
                    <a:pt x="87136" y="45147"/>
                  </a:lnTo>
                  <a:cubicBezTo>
                    <a:pt x="86879" y="18502"/>
                    <a:pt x="68401" y="0"/>
                    <a:pt x="43542" y="0"/>
                  </a:cubicBezTo>
                  <a:close/>
                  <a:moveTo>
                    <a:pt x="72571" y="46642"/>
                  </a:moveTo>
                  <a:cubicBezTo>
                    <a:pt x="72571" y="66690"/>
                    <a:pt x="61350" y="80090"/>
                    <a:pt x="43542" y="80090"/>
                  </a:cubicBezTo>
                  <a:cubicBezTo>
                    <a:pt x="25734" y="80090"/>
                    <a:pt x="14566" y="67051"/>
                    <a:pt x="14566" y="46642"/>
                  </a:cubicBezTo>
                  <a:lnTo>
                    <a:pt x="14566" y="45147"/>
                  </a:lnTo>
                  <a:cubicBezTo>
                    <a:pt x="14566" y="24532"/>
                    <a:pt x="25786" y="11545"/>
                    <a:pt x="43542" y="11545"/>
                  </a:cubicBezTo>
                  <a:cubicBezTo>
                    <a:pt x="61299" y="11545"/>
                    <a:pt x="72571" y="24790"/>
                    <a:pt x="72571" y="45302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8C384B9-74FA-256A-FB0B-DC52B1830FE7}"/>
                </a:ext>
              </a:extLst>
            </p:cNvPr>
            <p:cNvSpPr/>
            <p:nvPr/>
          </p:nvSpPr>
          <p:spPr>
            <a:xfrm>
              <a:off x="2063216" y="6527343"/>
              <a:ext cx="49461" cy="131737"/>
            </a:xfrm>
            <a:custGeom>
              <a:avLst/>
              <a:gdLst>
                <a:gd name="connsiteX0" fmla="*/ 39476 w 49461"/>
                <a:gd name="connsiteY0" fmla="*/ 11705 h 131737"/>
                <a:gd name="connsiteX1" fmla="*/ 49461 w 49461"/>
                <a:gd name="connsiteY1" fmla="*/ 13561 h 131737"/>
                <a:gd name="connsiteX2" fmla="*/ 49461 w 49461"/>
                <a:gd name="connsiteY2" fmla="*/ 1707 h 131737"/>
                <a:gd name="connsiteX3" fmla="*/ 39167 w 49461"/>
                <a:gd name="connsiteY3" fmla="*/ 6 h 131737"/>
                <a:gd name="connsiteX4" fmla="*/ 12713 w 49461"/>
                <a:gd name="connsiteY4" fmla="*/ 28507 h 131737"/>
                <a:gd name="connsiteX5" fmla="*/ 12713 w 49461"/>
                <a:gd name="connsiteY5" fmla="*/ 43453 h 131737"/>
                <a:gd name="connsiteX6" fmla="*/ 0 w 49461"/>
                <a:gd name="connsiteY6" fmla="*/ 43453 h 131737"/>
                <a:gd name="connsiteX7" fmla="*/ 0 w 49461"/>
                <a:gd name="connsiteY7" fmla="*/ 54482 h 131737"/>
                <a:gd name="connsiteX8" fmla="*/ 12713 w 49461"/>
                <a:gd name="connsiteY8" fmla="*/ 54482 h 131737"/>
                <a:gd name="connsiteX9" fmla="*/ 12713 w 49461"/>
                <a:gd name="connsiteY9" fmla="*/ 120708 h 131737"/>
                <a:gd name="connsiteX10" fmla="*/ 360 w 49461"/>
                <a:gd name="connsiteY10" fmla="*/ 120708 h 131737"/>
                <a:gd name="connsiteX11" fmla="*/ 360 w 49461"/>
                <a:gd name="connsiteY11" fmla="*/ 131737 h 131737"/>
                <a:gd name="connsiteX12" fmla="*/ 42719 w 49461"/>
                <a:gd name="connsiteY12" fmla="*/ 131737 h 131737"/>
                <a:gd name="connsiteX13" fmla="*/ 42719 w 49461"/>
                <a:gd name="connsiteY13" fmla="*/ 120708 h 131737"/>
                <a:gd name="connsiteX14" fmla="*/ 26609 w 49461"/>
                <a:gd name="connsiteY14" fmla="*/ 120708 h 131737"/>
                <a:gd name="connsiteX15" fmla="*/ 26609 w 49461"/>
                <a:gd name="connsiteY15" fmla="*/ 54482 h 131737"/>
                <a:gd name="connsiteX16" fmla="*/ 48277 w 49461"/>
                <a:gd name="connsiteY16" fmla="*/ 54482 h 131737"/>
                <a:gd name="connsiteX17" fmla="*/ 48277 w 49461"/>
                <a:gd name="connsiteY17" fmla="*/ 43453 h 131737"/>
                <a:gd name="connsiteX18" fmla="*/ 26609 w 49461"/>
                <a:gd name="connsiteY18" fmla="*/ 43453 h 131737"/>
                <a:gd name="connsiteX19" fmla="*/ 26609 w 49461"/>
                <a:gd name="connsiteY19" fmla="*/ 27167 h 131737"/>
                <a:gd name="connsiteX20" fmla="*/ 39476 w 49461"/>
                <a:gd name="connsiteY20" fmla="*/ 11705 h 1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61" h="131737">
                  <a:moveTo>
                    <a:pt x="39476" y="11705"/>
                  </a:moveTo>
                  <a:cubicBezTo>
                    <a:pt x="42898" y="11614"/>
                    <a:pt x="46300" y="12246"/>
                    <a:pt x="49461" y="13561"/>
                  </a:cubicBezTo>
                  <a:lnTo>
                    <a:pt x="49461" y="1707"/>
                  </a:lnTo>
                  <a:cubicBezTo>
                    <a:pt x="46164" y="510"/>
                    <a:pt x="42674" y="-67"/>
                    <a:pt x="39167" y="6"/>
                  </a:cubicBezTo>
                  <a:cubicBezTo>
                    <a:pt x="21514" y="6"/>
                    <a:pt x="12713" y="10314"/>
                    <a:pt x="12713" y="28507"/>
                  </a:cubicBezTo>
                  <a:lnTo>
                    <a:pt x="12713" y="43453"/>
                  </a:lnTo>
                  <a:lnTo>
                    <a:pt x="0" y="43453"/>
                  </a:lnTo>
                  <a:lnTo>
                    <a:pt x="0" y="54482"/>
                  </a:lnTo>
                  <a:lnTo>
                    <a:pt x="12713" y="54482"/>
                  </a:lnTo>
                  <a:lnTo>
                    <a:pt x="12713" y="120708"/>
                  </a:lnTo>
                  <a:lnTo>
                    <a:pt x="360" y="120708"/>
                  </a:lnTo>
                  <a:lnTo>
                    <a:pt x="360" y="131737"/>
                  </a:lnTo>
                  <a:lnTo>
                    <a:pt x="42719" y="131737"/>
                  </a:lnTo>
                  <a:lnTo>
                    <a:pt x="42719" y="120708"/>
                  </a:lnTo>
                  <a:lnTo>
                    <a:pt x="26609" y="120708"/>
                  </a:lnTo>
                  <a:lnTo>
                    <a:pt x="26609" y="54482"/>
                  </a:lnTo>
                  <a:lnTo>
                    <a:pt x="48277" y="54482"/>
                  </a:lnTo>
                  <a:lnTo>
                    <a:pt x="48277" y="43453"/>
                  </a:lnTo>
                  <a:lnTo>
                    <a:pt x="26609" y="43453"/>
                  </a:lnTo>
                  <a:lnTo>
                    <a:pt x="26609" y="27167"/>
                  </a:lnTo>
                  <a:cubicBezTo>
                    <a:pt x="26609" y="17838"/>
                    <a:pt x="30212" y="11705"/>
                    <a:pt x="39476" y="11705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7B78EB4-2A7B-6BF0-F7C3-EE77FEA08ECB}"/>
                </a:ext>
              </a:extLst>
            </p:cNvPr>
            <p:cNvSpPr/>
            <p:nvPr/>
          </p:nvSpPr>
          <p:spPr>
            <a:xfrm>
              <a:off x="2293434" y="6568746"/>
              <a:ext cx="149361" cy="90334"/>
            </a:xfrm>
            <a:custGeom>
              <a:avLst/>
              <a:gdLst>
                <a:gd name="connsiteX0" fmla="*/ 136906 w 149361"/>
                <a:gd name="connsiteY0" fmla="*/ 79305 h 90334"/>
                <a:gd name="connsiteX1" fmla="*/ 136906 w 149361"/>
                <a:gd name="connsiteY1" fmla="*/ 35343 h 90334"/>
                <a:gd name="connsiteX2" fmla="*/ 107569 w 149361"/>
                <a:gd name="connsiteY2" fmla="*/ 40 h 90334"/>
                <a:gd name="connsiteX3" fmla="*/ 78284 w 149361"/>
                <a:gd name="connsiteY3" fmla="*/ 18027 h 90334"/>
                <a:gd name="connsiteX4" fmla="*/ 52549 w 149361"/>
                <a:gd name="connsiteY4" fmla="*/ 40 h 90334"/>
                <a:gd name="connsiteX5" fmla="*/ 26815 w 149361"/>
                <a:gd name="connsiteY5" fmla="*/ 16171 h 90334"/>
                <a:gd name="connsiteX6" fmla="*/ 26815 w 149361"/>
                <a:gd name="connsiteY6" fmla="*/ 2050 h 90334"/>
                <a:gd name="connsiteX7" fmla="*/ 0 w 149361"/>
                <a:gd name="connsiteY7" fmla="*/ 2050 h 90334"/>
                <a:gd name="connsiteX8" fmla="*/ 0 w 149361"/>
                <a:gd name="connsiteY8" fmla="*/ 13079 h 90334"/>
                <a:gd name="connsiteX9" fmla="*/ 12713 w 149361"/>
                <a:gd name="connsiteY9" fmla="*/ 13079 h 90334"/>
                <a:gd name="connsiteX10" fmla="*/ 12713 w 149361"/>
                <a:gd name="connsiteY10" fmla="*/ 79305 h 90334"/>
                <a:gd name="connsiteX11" fmla="*/ 360 w 149361"/>
                <a:gd name="connsiteY11" fmla="*/ 79305 h 90334"/>
                <a:gd name="connsiteX12" fmla="*/ 360 w 149361"/>
                <a:gd name="connsiteY12" fmla="*/ 90335 h 90334"/>
                <a:gd name="connsiteX13" fmla="*/ 39528 w 149361"/>
                <a:gd name="connsiteY13" fmla="*/ 90335 h 90334"/>
                <a:gd name="connsiteX14" fmla="*/ 39528 w 149361"/>
                <a:gd name="connsiteY14" fmla="*/ 79305 h 90334"/>
                <a:gd name="connsiteX15" fmla="*/ 26455 w 149361"/>
                <a:gd name="connsiteY15" fmla="*/ 79305 h 90334"/>
                <a:gd name="connsiteX16" fmla="*/ 26455 w 149361"/>
                <a:gd name="connsiteY16" fmla="*/ 36013 h 90334"/>
                <a:gd name="connsiteX17" fmla="*/ 47136 w 149361"/>
                <a:gd name="connsiteY17" fmla="*/ 12295 h 90334"/>
                <a:gd name="connsiteX18" fmla="*/ 49307 w 149361"/>
                <a:gd name="connsiteY18" fmla="*/ 12254 h 90334"/>
                <a:gd name="connsiteX19" fmla="*/ 67630 w 149361"/>
                <a:gd name="connsiteY19" fmla="*/ 34313 h 90334"/>
                <a:gd name="connsiteX20" fmla="*/ 67630 w 149361"/>
                <a:gd name="connsiteY20" fmla="*/ 79305 h 90334"/>
                <a:gd name="connsiteX21" fmla="*/ 54917 w 149361"/>
                <a:gd name="connsiteY21" fmla="*/ 79305 h 90334"/>
                <a:gd name="connsiteX22" fmla="*/ 54917 w 149361"/>
                <a:gd name="connsiteY22" fmla="*/ 90335 h 90334"/>
                <a:gd name="connsiteX23" fmla="*/ 94445 w 149361"/>
                <a:gd name="connsiteY23" fmla="*/ 90335 h 90334"/>
                <a:gd name="connsiteX24" fmla="*/ 94445 w 149361"/>
                <a:gd name="connsiteY24" fmla="*/ 79305 h 90334"/>
                <a:gd name="connsiteX25" fmla="*/ 81732 w 149361"/>
                <a:gd name="connsiteY25" fmla="*/ 79305 h 90334"/>
                <a:gd name="connsiteX26" fmla="*/ 81732 w 149361"/>
                <a:gd name="connsiteY26" fmla="*/ 36013 h 90334"/>
                <a:gd name="connsiteX27" fmla="*/ 102413 w 149361"/>
                <a:gd name="connsiteY27" fmla="*/ 12295 h 90334"/>
                <a:gd name="connsiteX28" fmla="*/ 104584 w 149361"/>
                <a:gd name="connsiteY28" fmla="*/ 12254 h 90334"/>
                <a:gd name="connsiteX29" fmla="*/ 122907 w 149361"/>
                <a:gd name="connsiteY29" fmla="*/ 34313 h 90334"/>
                <a:gd name="connsiteX30" fmla="*/ 122907 w 149361"/>
                <a:gd name="connsiteY30" fmla="*/ 79305 h 90334"/>
                <a:gd name="connsiteX31" fmla="*/ 110194 w 149361"/>
                <a:gd name="connsiteY31" fmla="*/ 79305 h 90334"/>
                <a:gd name="connsiteX32" fmla="*/ 110194 w 149361"/>
                <a:gd name="connsiteY32" fmla="*/ 90335 h 90334"/>
                <a:gd name="connsiteX33" fmla="*/ 149362 w 149361"/>
                <a:gd name="connsiteY33" fmla="*/ 90335 h 90334"/>
                <a:gd name="connsiteX34" fmla="*/ 149362 w 149361"/>
                <a:gd name="connsiteY34" fmla="*/ 79305 h 9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361" h="90334">
                  <a:moveTo>
                    <a:pt x="136906" y="79305"/>
                  </a:moveTo>
                  <a:lnTo>
                    <a:pt x="136906" y="35343"/>
                  </a:lnTo>
                  <a:cubicBezTo>
                    <a:pt x="136906" y="9574"/>
                    <a:pt x="123370" y="40"/>
                    <a:pt x="107569" y="40"/>
                  </a:cubicBezTo>
                  <a:cubicBezTo>
                    <a:pt x="95184" y="-37"/>
                    <a:pt x="83830" y="6937"/>
                    <a:pt x="78284" y="18027"/>
                  </a:cubicBezTo>
                  <a:cubicBezTo>
                    <a:pt x="74865" y="6813"/>
                    <a:pt x="64240" y="-613"/>
                    <a:pt x="52549" y="40"/>
                  </a:cubicBezTo>
                  <a:cubicBezTo>
                    <a:pt x="41511" y="-260"/>
                    <a:pt x="31369" y="6098"/>
                    <a:pt x="26815" y="16171"/>
                  </a:cubicBezTo>
                  <a:lnTo>
                    <a:pt x="26815" y="2050"/>
                  </a:lnTo>
                  <a:lnTo>
                    <a:pt x="0" y="2050"/>
                  </a:lnTo>
                  <a:lnTo>
                    <a:pt x="0" y="13079"/>
                  </a:lnTo>
                  <a:lnTo>
                    <a:pt x="12713" y="13079"/>
                  </a:lnTo>
                  <a:lnTo>
                    <a:pt x="12713" y="79305"/>
                  </a:lnTo>
                  <a:lnTo>
                    <a:pt x="360" y="79305"/>
                  </a:lnTo>
                  <a:lnTo>
                    <a:pt x="360" y="90335"/>
                  </a:lnTo>
                  <a:lnTo>
                    <a:pt x="39528" y="90335"/>
                  </a:lnTo>
                  <a:lnTo>
                    <a:pt x="39528" y="79305"/>
                  </a:lnTo>
                  <a:lnTo>
                    <a:pt x="26455" y="79305"/>
                  </a:lnTo>
                  <a:lnTo>
                    <a:pt x="26455" y="36013"/>
                  </a:lnTo>
                  <a:cubicBezTo>
                    <a:pt x="25625" y="23745"/>
                    <a:pt x="34884" y="13126"/>
                    <a:pt x="47136" y="12295"/>
                  </a:cubicBezTo>
                  <a:cubicBezTo>
                    <a:pt x="47858" y="12246"/>
                    <a:pt x="48583" y="12233"/>
                    <a:pt x="49307" y="12254"/>
                  </a:cubicBezTo>
                  <a:cubicBezTo>
                    <a:pt x="61556" y="12254"/>
                    <a:pt x="67630" y="18697"/>
                    <a:pt x="67630" y="34313"/>
                  </a:cubicBezTo>
                  <a:lnTo>
                    <a:pt x="67630" y="79305"/>
                  </a:lnTo>
                  <a:lnTo>
                    <a:pt x="54917" y="79305"/>
                  </a:lnTo>
                  <a:lnTo>
                    <a:pt x="54917" y="90335"/>
                  </a:lnTo>
                  <a:lnTo>
                    <a:pt x="94445" y="90335"/>
                  </a:lnTo>
                  <a:lnTo>
                    <a:pt x="94445" y="79305"/>
                  </a:lnTo>
                  <a:lnTo>
                    <a:pt x="81732" y="79305"/>
                  </a:lnTo>
                  <a:lnTo>
                    <a:pt x="81732" y="36013"/>
                  </a:lnTo>
                  <a:cubicBezTo>
                    <a:pt x="80902" y="23745"/>
                    <a:pt x="90161" y="13126"/>
                    <a:pt x="102413" y="12295"/>
                  </a:cubicBezTo>
                  <a:cubicBezTo>
                    <a:pt x="103135" y="12246"/>
                    <a:pt x="103860" y="12233"/>
                    <a:pt x="104584" y="12254"/>
                  </a:cubicBezTo>
                  <a:cubicBezTo>
                    <a:pt x="116782" y="12254"/>
                    <a:pt x="122907" y="18697"/>
                    <a:pt x="122907" y="34313"/>
                  </a:cubicBezTo>
                  <a:lnTo>
                    <a:pt x="122907" y="79305"/>
                  </a:lnTo>
                  <a:lnTo>
                    <a:pt x="110194" y="79305"/>
                  </a:lnTo>
                  <a:lnTo>
                    <a:pt x="110194" y="90335"/>
                  </a:lnTo>
                  <a:lnTo>
                    <a:pt x="149362" y="90335"/>
                  </a:lnTo>
                  <a:lnTo>
                    <a:pt x="149362" y="79305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3A0D64E-61C3-CA45-3BAF-CCF8175920A2}"/>
                </a:ext>
              </a:extLst>
            </p:cNvPr>
            <p:cNvSpPr/>
            <p:nvPr/>
          </p:nvSpPr>
          <p:spPr>
            <a:xfrm>
              <a:off x="2154058" y="6537708"/>
              <a:ext cx="127950" cy="121372"/>
            </a:xfrm>
            <a:custGeom>
              <a:avLst/>
              <a:gdLst>
                <a:gd name="connsiteX0" fmla="*/ 116113 w 127950"/>
                <a:gd name="connsiteY0" fmla="*/ 110343 h 121372"/>
                <a:gd name="connsiteX1" fmla="*/ 74063 w 127950"/>
                <a:gd name="connsiteY1" fmla="*/ 0 h 121372"/>
                <a:gd name="connsiteX2" fmla="*/ 54402 w 127950"/>
                <a:gd name="connsiteY2" fmla="*/ 0 h 121372"/>
                <a:gd name="connsiteX3" fmla="*/ 11735 w 127950"/>
                <a:gd name="connsiteY3" fmla="*/ 110343 h 121372"/>
                <a:gd name="connsiteX4" fmla="*/ 0 w 127950"/>
                <a:gd name="connsiteY4" fmla="*/ 110343 h 121372"/>
                <a:gd name="connsiteX5" fmla="*/ 0 w 127950"/>
                <a:gd name="connsiteY5" fmla="*/ 121372 h 121372"/>
                <a:gd name="connsiteX6" fmla="*/ 39013 w 127950"/>
                <a:gd name="connsiteY6" fmla="*/ 121372 h 121372"/>
                <a:gd name="connsiteX7" fmla="*/ 39013 w 127950"/>
                <a:gd name="connsiteY7" fmla="*/ 110343 h 121372"/>
                <a:gd name="connsiteX8" fmla="*/ 25631 w 127950"/>
                <a:gd name="connsiteY8" fmla="*/ 110343 h 121372"/>
                <a:gd name="connsiteX9" fmla="*/ 37160 w 127950"/>
                <a:gd name="connsiteY9" fmla="*/ 79781 h 121372"/>
                <a:gd name="connsiteX10" fmla="*/ 89915 w 127950"/>
                <a:gd name="connsiteY10" fmla="*/ 79781 h 121372"/>
                <a:gd name="connsiteX11" fmla="*/ 101496 w 127950"/>
                <a:gd name="connsiteY11" fmla="*/ 110343 h 121372"/>
                <a:gd name="connsiteX12" fmla="*/ 88268 w 127950"/>
                <a:gd name="connsiteY12" fmla="*/ 110343 h 121372"/>
                <a:gd name="connsiteX13" fmla="*/ 88268 w 127950"/>
                <a:gd name="connsiteY13" fmla="*/ 121372 h 121372"/>
                <a:gd name="connsiteX14" fmla="*/ 127951 w 127950"/>
                <a:gd name="connsiteY14" fmla="*/ 121372 h 121372"/>
                <a:gd name="connsiteX15" fmla="*/ 127951 w 127950"/>
                <a:gd name="connsiteY15" fmla="*/ 110343 h 121372"/>
                <a:gd name="connsiteX16" fmla="*/ 41586 w 127950"/>
                <a:gd name="connsiteY16" fmla="*/ 68391 h 121372"/>
                <a:gd name="connsiteX17" fmla="*/ 63255 w 127950"/>
                <a:gd name="connsiteY17" fmla="*/ 12215 h 121372"/>
                <a:gd name="connsiteX18" fmla="*/ 63924 w 127950"/>
                <a:gd name="connsiteY18" fmla="*/ 12215 h 121372"/>
                <a:gd name="connsiteX19" fmla="*/ 85592 w 127950"/>
                <a:gd name="connsiteY19" fmla="*/ 68391 h 1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950" h="121372">
                  <a:moveTo>
                    <a:pt x="116113" y="110343"/>
                  </a:moveTo>
                  <a:lnTo>
                    <a:pt x="74063" y="0"/>
                  </a:lnTo>
                  <a:lnTo>
                    <a:pt x="54402" y="0"/>
                  </a:lnTo>
                  <a:lnTo>
                    <a:pt x="11735" y="110343"/>
                  </a:lnTo>
                  <a:lnTo>
                    <a:pt x="0" y="110343"/>
                  </a:lnTo>
                  <a:lnTo>
                    <a:pt x="0" y="121372"/>
                  </a:lnTo>
                  <a:lnTo>
                    <a:pt x="39013" y="121372"/>
                  </a:lnTo>
                  <a:lnTo>
                    <a:pt x="39013" y="110343"/>
                  </a:lnTo>
                  <a:lnTo>
                    <a:pt x="25631" y="110343"/>
                  </a:lnTo>
                  <a:lnTo>
                    <a:pt x="37160" y="79781"/>
                  </a:lnTo>
                  <a:lnTo>
                    <a:pt x="89915" y="79781"/>
                  </a:lnTo>
                  <a:lnTo>
                    <a:pt x="101496" y="110343"/>
                  </a:lnTo>
                  <a:lnTo>
                    <a:pt x="88268" y="110343"/>
                  </a:lnTo>
                  <a:lnTo>
                    <a:pt x="88268" y="121372"/>
                  </a:lnTo>
                  <a:lnTo>
                    <a:pt x="127951" y="121372"/>
                  </a:lnTo>
                  <a:lnTo>
                    <a:pt x="127951" y="110343"/>
                  </a:lnTo>
                  <a:close/>
                  <a:moveTo>
                    <a:pt x="41586" y="68391"/>
                  </a:moveTo>
                  <a:lnTo>
                    <a:pt x="63255" y="12215"/>
                  </a:lnTo>
                  <a:lnTo>
                    <a:pt x="63924" y="12215"/>
                  </a:lnTo>
                  <a:lnTo>
                    <a:pt x="85592" y="68391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1BFE5A9-31DA-6F45-945C-E9AC364CB1DA}"/>
                </a:ext>
              </a:extLst>
            </p:cNvPr>
            <p:cNvSpPr/>
            <p:nvPr/>
          </p:nvSpPr>
          <p:spPr>
            <a:xfrm>
              <a:off x="2450259" y="6568786"/>
              <a:ext cx="81474" cy="91840"/>
            </a:xfrm>
            <a:custGeom>
              <a:avLst/>
              <a:gdLst>
                <a:gd name="connsiteX0" fmla="*/ 81372 w 81474"/>
                <a:gd name="connsiteY0" fmla="*/ 44117 h 91840"/>
                <a:gd name="connsiteX1" fmla="*/ 41535 w 81474"/>
                <a:gd name="connsiteY1" fmla="*/ 0 h 91840"/>
                <a:gd name="connsiteX2" fmla="*/ 0 w 81474"/>
                <a:gd name="connsiteY2" fmla="*/ 45457 h 91840"/>
                <a:gd name="connsiteX3" fmla="*/ 0 w 81474"/>
                <a:gd name="connsiteY3" fmla="*/ 46848 h 91840"/>
                <a:gd name="connsiteX4" fmla="*/ 42873 w 81474"/>
                <a:gd name="connsiteY4" fmla="*/ 91841 h 91840"/>
                <a:gd name="connsiteX5" fmla="*/ 80703 w 81474"/>
                <a:gd name="connsiteY5" fmla="*/ 64680 h 91840"/>
                <a:gd name="connsiteX6" fmla="*/ 66600 w 81474"/>
                <a:gd name="connsiteY6" fmla="*/ 64680 h 91840"/>
                <a:gd name="connsiteX7" fmla="*/ 43028 w 81474"/>
                <a:gd name="connsiteY7" fmla="*/ 80142 h 91840"/>
                <a:gd name="connsiteX8" fmla="*/ 14566 w 81474"/>
                <a:gd name="connsiteY8" fmla="*/ 48755 h 91840"/>
                <a:gd name="connsiteX9" fmla="*/ 81475 w 81474"/>
                <a:gd name="connsiteY9" fmla="*/ 48755 h 91840"/>
                <a:gd name="connsiteX10" fmla="*/ 15080 w 81474"/>
                <a:gd name="connsiteY10" fmla="*/ 37314 h 91840"/>
                <a:gd name="connsiteX11" fmla="*/ 41535 w 81474"/>
                <a:gd name="connsiteY11" fmla="*/ 11545 h 91840"/>
                <a:gd name="connsiteX12" fmla="*/ 66960 w 81474"/>
                <a:gd name="connsiteY12" fmla="*/ 37314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74" h="91840">
                  <a:moveTo>
                    <a:pt x="81372" y="44117"/>
                  </a:moveTo>
                  <a:cubicBezTo>
                    <a:pt x="81372" y="12369"/>
                    <a:pt x="62020" y="0"/>
                    <a:pt x="41535" y="0"/>
                  </a:cubicBezTo>
                  <a:cubicBezTo>
                    <a:pt x="17088" y="0"/>
                    <a:pt x="0" y="18657"/>
                    <a:pt x="0" y="45457"/>
                  </a:cubicBezTo>
                  <a:lnTo>
                    <a:pt x="0" y="46848"/>
                  </a:lnTo>
                  <a:cubicBezTo>
                    <a:pt x="0" y="74009"/>
                    <a:pt x="17808" y="91841"/>
                    <a:pt x="42873" y="91841"/>
                  </a:cubicBezTo>
                  <a:cubicBezTo>
                    <a:pt x="63049" y="91841"/>
                    <a:pt x="77460" y="82461"/>
                    <a:pt x="80703" y="64680"/>
                  </a:cubicBezTo>
                  <a:lnTo>
                    <a:pt x="66600" y="64680"/>
                  </a:lnTo>
                  <a:cubicBezTo>
                    <a:pt x="64747" y="74988"/>
                    <a:pt x="56976" y="80142"/>
                    <a:pt x="43028" y="80142"/>
                  </a:cubicBezTo>
                  <a:cubicBezTo>
                    <a:pt x="24756" y="80142"/>
                    <a:pt x="15235" y="69113"/>
                    <a:pt x="14566" y="48755"/>
                  </a:cubicBezTo>
                  <a:lnTo>
                    <a:pt x="81475" y="48755"/>
                  </a:lnTo>
                  <a:close/>
                  <a:moveTo>
                    <a:pt x="15080" y="37314"/>
                  </a:moveTo>
                  <a:cubicBezTo>
                    <a:pt x="17602" y="21543"/>
                    <a:pt x="27124" y="11545"/>
                    <a:pt x="41535" y="11545"/>
                  </a:cubicBezTo>
                  <a:cubicBezTo>
                    <a:pt x="55946" y="11545"/>
                    <a:pt x="65622" y="18863"/>
                    <a:pt x="66960" y="37314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2B2BCD9-A914-0B81-6935-67BF39F4F9C9}"/>
                </a:ext>
              </a:extLst>
            </p:cNvPr>
            <p:cNvSpPr/>
            <p:nvPr/>
          </p:nvSpPr>
          <p:spPr>
            <a:xfrm>
              <a:off x="2661537" y="6568786"/>
              <a:ext cx="82040" cy="91881"/>
            </a:xfrm>
            <a:custGeom>
              <a:avLst/>
              <a:gdLst>
                <a:gd name="connsiteX0" fmla="*/ 68813 w 82040"/>
                <a:gd name="connsiteY0" fmla="*/ 58393 h 91881"/>
                <a:gd name="connsiteX1" fmla="*/ 43388 w 82040"/>
                <a:gd name="connsiteY1" fmla="*/ 80090 h 91881"/>
                <a:gd name="connsiteX2" fmla="*/ 14360 w 82040"/>
                <a:gd name="connsiteY2" fmla="*/ 46848 h 91881"/>
                <a:gd name="connsiteX3" fmla="*/ 14360 w 82040"/>
                <a:gd name="connsiteY3" fmla="*/ 45457 h 91881"/>
                <a:gd name="connsiteX4" fmla="*/ 42873 w 82040"/>
                <a:gd name="connsiteY4" fmla="*/ 11699 h 91881"/>
                <a:gd name="connsiteX5" fmla="*/ 69122 w 82040"/>
                <a:gd name="connsiteY5" fmla="*/ 31541 h 91881"/>
                <a:gd name="connsiteX6" fmla="*/ 81166 w 82040"/>
                <a:gd name="connsiteY6" fmla="*/ 31541 h 91881"/>
                <a:gd name="connsiteX7" fmla="*/ 81166 w 82040"/>
                <a:gd name="connsiteY7" fmla="*/ 2010 h 91881"/>
                <a:gd name="connsiteX8" fmla="*/ 68813 w 82040"/>
                <a:gd name="connsiteY8" fmla="*/ 2010 h 91881"/>
                <a:gd name="connsiteX9" fmla="*/ 68813 w 82040"/>
                <a:gd name="connsiteY9" fmla="*/ 13039 h 91881"/>
                <a:gd name="connsiteX10" fmla="*/ 43079 w 82040"/>
                <a:gd name="connsiteY10" fmla="*/ 0 h 91881"/>
                <a:gd name="connsiteX11" fmla="*/ 0 w 82040"/>
                <a:gd name="connsiteY11" fmla="*/ 45457 h 91881"/>
                <a:gd name="connsiteX12" fmla="*/ 0 w 82040"/>
                <a:gd name="connsiteY12" fmla="*/ 46848 h 91881"/>
                <a:gd name="connsiteX13" fmla="*/ 43388 w 82040"/>
                <a:gd name="connsiteY13" fmla="*/ 91841 h 91881"/>
                <a:gd name="connsiteX14" fmla="*/ 82041 w 82040"/>
                <a:gd name="connsiteY14" fmla="*/ 58393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40" h="91881">
                  <a:moveTo>
                    <a:pt x="68813" y="58393"/>
                  </a:moveTo>
                  <a:cubicBezTo>
                    <a:pt x="67640" y="71345"/>
                    <a:pt x="56345" y="80984"/>
                    <a:pt x="43388" y="80090"/>
                  </a:cubicBezTo>
                  <a:cubicBezTo>
                    <a:pt x="26249" y="80090"/>
                    <a:pt x="14360" y="68752"/>
                    <a:pt x="14360" y="46848"/>
                  </a:cubicBezTo>
                  <a:lnTo>
                    <a:pt x="14360" y="45457"/>
                  </a:lnTo>
                  <a:cubicBezTo>
                    <a:pt x="14360" y="24584"/>
                    <a:pt x="26763" y="11699"/>
                    <a:pt x="42873" y="11699"/>
                  </a:cubicBezTo>
                  <a:cubicBezTo>
                    <a:pt x="55401" y="10625"/>
                    <a:pt x="66722" y="19182"/>
                    <a:pt x="69122" y="31541"/>
                  </a:cubicBezTo>
                  <a:lnTo>
                    <a:pt x="81166" y="31541"/>
                  </a:lnTo>
                  <a:lnTo>
                    <a:pt x="81166" y="2010"/>
                  </a:lnTo>
                  <a:lnTo>
                    <a:pt x="68813" y="2010"/>
                  </a:lnTo>
                  <a:lnTo>
                    <a:pt x="68813" y="13039"/>
                  </a:lnTo>
                  <a:cubicBezTo>
                    <a:pt x="65262" y="5772"/>
                    <a:pt x="57799" y="0"/>
                    <a:pt x="43079" y="0"/>
                  </a:cubicBezTo>
                  <a:cubicBezTo>
                    <a:pt x="19352" y="0"/>
                    <a:pt x="0" y="18296"/>
                    <a:pt x="0" y="45457"/>
                  </a:cubicBezTo>
                  <a:lnTo>
                    <a:pt x="0" y="46848"/>
                  </a:lnTo>
                  <a:cubicBezTo>
                    <a:pt x="0" y="74524"/>
                    <a:pt x="18632" y="91841"/>
                    <a:pt x="43388" y="91841"/>
                  </a:cubicBezTo>
                  <a:cubicBezTo>
                    <a:pt x="63105" y="92760"/>
                    <a:pt x="80091" y="78062"/>
                    <a:pt x="82041" y="58393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687C4B-D97E-30A3-4C31-9880F62B5506}"/>
                </a:ext>
              </a:extLst>
            </p:cNvPr>
            <p:cNvSpPr/>
            <p:nvPr/>
          </p:nvSpPr>
          <p:spPr>
            <a:xfrm>
              <a:off x="2614546" y="6570796"/>
              <a:ext cx="39476" cy="88284"/>
            </a:xfrm>
            <a:custGeom>
              <a:avLst/>
              <a:gdLst>
                <a:gd name="connsiteX0" fmla="*/ 26764 w 39476"/>
                <a:gd name="connsiteY0" fmla="*/ 77256 h 88284"/>
                <a:gd name="connsiteX1" fmla="*/ 26764 w 39476"/>
                <a:gd name="connsiteY1" fmla="*/ 0 h 88284"/>
                <a:gd name="connsiteX2" fmla="*/ 0 w 39476"/>
                <a:gd name="connsiteY2" fmla="*/ 0 h 88284"/>
                <a:gd name="connsiteX3" fmla="*/ 0 w 39476"/>
                <a:gd name="connsiteY3" fmla="*/ 11029 h 88284"/>
                <a:gd name="connsiteX4" fmla="*/ 12713 w 39476"/>
                <a:gd name="connsiteY4" fmla="*/ 11029 h 88284"/>
                <a:gd name="connsiteX5" fmla="*/ 12713 w 39476"/>
                <a:gd name="connsiteY5" fmla="*/ 77256 h 88284"/>
                <a:gd name="connsiteX6" fmla="*/ 309 w 39476"/>
                <a:gd name="connsiteY6" fmla="*/ 77256 h 88284"/>
                <a:gd name="connsiteX7" fmla="*/ 309 w 39476"/>
                <a:gd name="connsiteY7" fmla="*/ 88285 h 88284"/>
                <a:gd name="connsiteX8" fmla="*/ 39476 w 39476"/>
                <a:gd name="connsiteY8" fmla="*/ 88285 h 88284"/>
                <a:gd name="connsiteX9" fmla="*/ 39476 w 39476"/>
                <a:gd name="connsiteY9" fmla="*/ 77256 h 88284"/>
                <a:gd name="connsiteX10" fmla="*/ 26764 w 39476"/>
                <a:gd name="connsiteY10" fmla="*/ 77256 h 8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76" h="88284">
                  <a:moveTo>
                    <a:pt x="26764" y="77256"/>
                  </a:moveTo>
                  <a:lnTo>
                    <a:pt x="26764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77256"/>
                  </a:lnTo>
                  <a:lnTo>
                    <a:pt x="309" y="77256"/>
                  </a:lnTo>
                  <a:lnTo>
                    <a:pt x="309" y="88285"/>
                  </a:lnTo>
                  <a:lnTo>
                    <a:pt x="39476" y="88285"/>
                  </a:lnTo>
                  <a:lnTo>
                    <a:pt x="39476" y="77256"/>
                  </a:lnTo>
                  <a:lnTo>
                    <a:pt x="26764" y="77256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8AEC196-F423-837B-6803-5955ACFA1973}"/>
                </a:ext>
              </a:extLst>
            </p:cNvPr>
            <p:cNvSpPr/>
            <p:nvPr/>
          </p:nvSpPr>
          <p:spPr>
            <a:xfrm>
              <a:off x="2623862" y="6532759"/>
              <a:ext cx="19300" cy="18519"/>
            </a:xfrm>
            <a:custGeom>
              <a:avLst/>
              <a:gdLst>
                <a:gd name="connsiteX0" fmla="*/ 9676 w 19300"/>
                <a:gd name="connsiteY0" fmla="*/ 1 h 18519"/>
                <a:gd name="connsiteX1" fmla="*/ 1 w 19300"/>
                <a:gd name="connsiteY1" fmla="*/ 9380 h 18519"/>
                <a:gd name="connsiteX2" fmla="*/ 0 w 19300"/>
                <a:gd name="connsiteY2" fmla="*/ 9536 h 18519"/>
                <a:gd name="connsiteX3" fmla="*/ 10356 w 19300"/>
                <a:gd name="connsiteY3" fmla="*/ 18493 h 18519"/>
                <a:gd name="connsiteX4" fmla="*/ 19301 w 19300"/>
                <a:gd name="connsiteY4" fmla="*/ 9536 h 18519"/>
                <a:gd name="connsiteX5" fmla="*/ 9883 w 19300"/>
                <a:gd name="connsiteY5" fmla="*/ 0 h 18519"/>
                <a:gd name="connsiteX6" fmla="*/ 9676 w 19300"/>
                <a:gd name="connsiteY6" fmla="*/ 1 h 1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0" h="18519">
                  <a:moveTo>
                    <a:pt x="9676" y="1"/>
                  </a:moveTo>
                  <a:cubicBezTo>
                    <a:pt x="4418" y="-84"/>
                    <a:pt x="87" y="4115"/>
                    <a:pt x="1" y="9380"/>
                  </a:cubicBezTo>
                  <a:cubicBezTo>
                    <a:pt x="0" y="9432"/>
                    <a:pt x="0" y="9484"/>
                    <a:pt x="0" y="9536"/>
                  </a:cubicBezTo>
                  <a:cubicBezTo>
                    <a:pt x="390" y="14873"/>
                    <a:pt x="5026" y="18883"/>
                    <a:pt x="10356" y="18493"/>
                  </a:cubicBezTo>
                  <a:cubicBezTo>
                    <a:pt x="15143" y="18143"/>
                    <a:pt x="18951" y="14330"/>
                    <a:pt x="19301" y="9536"/>
                  </a:cubicBezTo>
                  <a:cubicBezTo>
                    <a:pt x="19330" y="4299"/>
                    <a:pt x="15114" y="29"/>
                    <a:pt x="9883" y="0"/>
                  </a:cubicBezTo>
                  <a:cubicBezTo>
                    <a:pt x="9814" y="0"/>
                    <a:pt x="9745" y="0"/>
                    <a:pt x="9676" y="1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DA5C48F-FEBB-ABD4-20AF-5293C95131C9}"/>
                </a:ext>
              </a:extLst>
            </p:cNvPr>
            <p:cNvSpPr/>
            <p:nvPr/>
          </p:nvSpPr>
          <p:spPr>
            <a:xfrm>
              <a:off x="2756959" y="6568786"/>
              <a:ext cx="81834" cy="90294"/>
            </a:xfrm>
            <a:custGeom>
              <a:avLst/>
              <a:gdLst>
                <a:gd name="connsiteX0" fmla="*/ 70203 w 81834"/>
                <a:gd name="connsiteY0" fmla="*/ 79266 h 90294"/>
                <a:gd name="connsiteX1" fmla="*/ 70203 w 81834"/>
                <a:gd name="connsiteY1" fmla="*/ 31747 h 90294"/>
                <a:gd name="connsiteX2" fmla="*/ 38138 w 81834"/>
                <a:gd name="connsiteY2" fmla="*/ 0 h 90294"/>
                <a:gd name="connsiteX3" fmla="*/ 3757 w 81834"/>
                <a:gd name="connsiteY3" fmla="*/ 27676 h 90294"/>
                <a:gd name="connsiteX4" fmla="*/ 17808 w 81834"/>
                <a:gd name="connsiteY4" fmla="*/ 27676 h 90294"/>
                <a:gd name="connsiteX5" fmla="*/ 37469 w 81834"/>
                <a:gd name="connsiteY5" fmla="*/ 11699 h 90294"/>
                <a:gd name="connsiteX6" fmla="*/ 56101 w 81834"/>
                <a:gd name="connsiteY6" fmla="*/ 31747 h 90294"/>
                <a:gd name="connsiteX7" fmla="*/ 56101 w 81834"/>
                <a:gd name="connsiteY7" fmla="*/ 38190 h 90294"/>
                <a:gd name="connsiteX8" fmla="*/ 43748 w 81834"/>
                <a:gd name="connsiteY8" fmla="*/ 38190 h 90294"/>
                <a:gd name="connsiteX9" fmla="*/ 0 w 81834"/>
                <a:gd name="connsiteY9" fmla="*/ 65660 h 90294"/>
                <a:gd name="connsiteX10" fmla="*/ 28822 w 81834"/>
                <a:gd name="connsiteY10" fmla="*/ 90295 h 90294"/>
                <a:gd name="connsiteX11" fmla="*/ 56101 w 81834"/>
                <a:gd name="connsiteY11" fmla="*/ 78080 h 90294"/>
                <a:gd name="connsiteX12" fmla="*/ 56101 w 81834"/>
                <a:gd name="connsiteY12" fmla="*/ 90295 h 90294"/>
                <a:gd name="connsiteX13" fmla="*/ 81835 w 81834"/>
                <a:gd name="connsiteY13" fmla="*/ 90295 h 90294"/>
                <a:gd name="connsiteX14" fmla="*/ 81835 w 81834"/>
                <a:gd name="connsiteY14" fmla="*/ 79266 h 90294"/>
                <a:gd name="connsiteX15" fmla="*/ 56101 w 81834"/>
                <a:gd name="connsiteY15" fmla="*/ 59217 h 90294"/>
                <a:gd name="connsiteX16" fmla="*/ 30366 w 81834"/>
                <a:gd name="connsiteY16" fmla="*/ 80606 h 90294"/>
                <a:gd name="connsiteX17" fmla="*/ 14308 w 81834"/>
                <a:gd name="connsiteY17" fmla="*/ 65660 h 90294"/>
                <a:gd name="connsiteX18" fmla="*/ 44469 w 81834"/>
                <a:gd name="connsiteY18" fmla="*/ 48188 h 90294"/>
                <a:gd name="connsiteX19" fmla="*/ 56306 w 81834"/>
                <a:gd name="connsiteY19" fmla="*/ 48188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834" h="90294">
                  <a:moveTo>
                    <a:pt x="70203" y="79266"/>
                  </a:moveTo>
                  <a:lnTo>
                    <a:pt x="70203" y="31747"/>
                  </a:lnTo>
                  <a:cubicBezTo>
                    <a:pt x="70203" y="5978"/>
                    <a:pt x="54762" y="0"/>
                    <a:pt x="38138" y="0"/>
                  </a:cubicBezTo>
                  <a:cubicBezTo>
                    <a:pt x="21514" y="0"/>
                    <a:pt x="5610" y="6597"/>
                    <a:pt x="3757" y="27676"/>
                  </a:cubicBezTo>
                  <a:lnTo>
                    <a:pt x="17808" y="27676"/>
                  </a:lnTo>
                  <a:cubicBezTo>
                    <a:pt x="19146" y="16131"/>
                    <a:pt x="25425" y="11699"/>
                    <a:pt x="37469" y="11699"/>
                  </a:cubicBezTo>
                  <a:cubicBezTo>
                    <a:pt x="50336" y="11699"/>
                    <a:pt x="56101" y="16853"/>
                    <a:pt x="56101" y="31747"/>
                  </a:cubicBezTo>
                  <a:lnTo>
                    <a:pt x="56101" y="38190"/>
                  </a:lnTo>
                  <a:lnTo>
                    <a:pt x="43748" y="38190"/>
                  </a:lnTo>
                  <a:cubicBezTo>
                    <a:pt x="21205" y="38190"/>
                    <a:pt x="0" y="44787"/>
                    <a:pt x="0" y="65660"/>
                  </a:cubicBezTo>
                  <a:cubicBezTo>
                    <a:pt x="0" y="83852"/>
                    <a:pt x="12558" y="90295"/>
                    <a:pt x="28822" y="90295"/>
                  </a:cubicBezTo>
                  <a:cubicBezTo>
                    <a:pt x="41689" y="90295"/>
                    <a:pt x="50182" y="87409"/>
                    <a:pt x="56101" y="78080"/>
                  </a:cubicBezTo>
                  <a:lnTo>
                    <a:pt x="56101" y="90295"/>
                  </a:lnTo>
                  <a:lnTo>
                    <a:pt x="81835" y="90295"/>
                  </a:lnTo>
                  <a:lnTo>
                    <a:pt x="81835" y="79266"/>
                  </a:lnTo>
                  <a:close/>
                  <a:moveTo>
                    <a:pt x="56101" y="59217"/>
                  </a:moveTo>
                  <a:cubicBezTo>
                    <a:pt x="56101" y="72823"/>
                    <a:pt x="44572" y="80606"/>
                    <a:pt x="30366" y="80606"/>
                  </a:cubicBezTo>
                  <a:cubicBezTo>
                    <a:pt x="18374" y="80606"/>
                    <a:pt x="14308" y="73803"/>
                    <a:pt x="14308" y="65660"/>
                  </a:cubicBezTo>
                  <a:cubicBezTo>
                    <a:pt x="14308" y="52775"/>
                    <a:pt x="27021" y="48188"/>
                    <a:pt x="44469" y="48188"/>
                  </a:cubicBezTo>
                  <a:lnTo>
                    <a:pt x="56306" y="48188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97AAEFC-6268-5A70-5CED-B84EE73A4381}"/>
                </a:ext>
              </a:extLst>
            </p:cNvPr>
            <p:cNvSpPr/>
            <p:nvPr/>
          </p:nvSpPr>
          <p:spPr>
            <a:xfrm>
              <a:off x="2544292" y="6568786"/>
              <a:ext cx="58673" cy="90294"/>
            </a:xfrm>
            <a:custGeom>
              <a:avLst/>
              <a:gdLst>
                <a:gd name="connsiteX0" fmla="*/ 58674 w 58673"/>
                <a:gd name="connsiteY0" fmla="*/ 13915 h 90294"/>
                <a:gd name="connsiteX1" fmla="*/ 58674 w 58673"/>
                <a:gd name="connsiteY1" fmla="*/ 0 h 90294"/>
                <a:gd name="connsiteX2" fmla="*/ 26815 w 58673"/>
                <a:gd name="connsiteY2" fmla="*/ 18502 h 90294"/>
                <a:gd name="connsiteX3" fmla="*/ 26815 w 58673"/>
                <a:gd name="connsiteY3" fmla="*/ 2010 h 90294"/>
                <a:gd name="connsiteX4" fmla="*/ 0 w 58673"/>
                <a:gd name="connsiteY4" fmla="*/ 2010 h 90294"/>
                <a:gd name="connsiteX5" fmla="*/ 0 w 58673"/>
                <a:gd name="connsiteY5" fmla="*/ 13039 h 90294"/>
                <a:gd name="connsiteX6" fmla="*/ 12713 w 58673"/>
                <a:gd name="connsiteY6" fmla="*/ 13039 h 90294"/>
                <a:gd name="connsiteX7" fmla="*/ 12713 w 58673"/>
                <a:gd name="connsiteY7" fmla="*/ 79266 h 90294"/>
                <a:gd name="connsiteX8" fmla="*/ 360 w 58673"/>
                <a:gd name="connsiteY8" fmla="*/ 79266 h 90294"/>
                <a:gd name="connsiteX9" fmla="*/ 360 w 58673"/>
                <a:gd name="connsiteY9" fmla="*/ 90295 h 90294"/>
                <a:gd name="connsiteX10" fmla="*/ 40351 w 58673"/>
                <a:gd name="connsiteY10" fmla="*/ 90295 h 90294"/>
                <a:gd name="connsiteX11" fmla="*/ 40351 w 58673"/>
                <a:gd name="connsiteY11" fmla="*/ 79266 h 90294"/>
                <a:gd name="connsiteX12" fmla="*/ 26815 w 58673"/>
                <a:gd name="connsiteY12" fmla="*/ 79266 h 90294"/>
                <a:gd name="connsiteX13" fmla="*/ 26815 w 58673"/>
                <a:gd name="connsiteY13" fmla="*/ 41591 h 90294"/>
                <a:gd name="connsiteX14" fmla="*/ 58674 w 58673"/>
                <a:gd name="connsiteY14" fmla="*/ 13915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673" h="90294">
                  <a:moveTo>
                    <a:pt x="58674" y="13915"/>
                  </a:moveTo>
                  <a:lnTo>
                    <a:pt x="58674" y="0"/>
                  </a:lnTo>
                  <a:cubicBezTo>
                    <a:pt x="40351" y="0"/>
                    <a:pt x="30881" y="9122"/>
                    <a:pt x="26815" y="18502"/>
                  </a:cubicBezTo>
                  <a:lnTo>
                    <a:pt x="26815" y="2010"/>
                  </a:lnTo>
                  <a:lnTo>
                    <a:pt x="0" y="2010"/>
                  </a:lnTo>
                  <a:lnTo>
                    <a:pt x="0" y="13039"/>
                  </a:lnTo>
                  <a:lnTo>
                    <a:pt x="12713" y="13039"/>
                  </a:lnTo>
                  <a:lnTo>
                    <a:pt x="12713" y="79266"/>
                  </a:lnTo>
                  <a:lnTo>
                    <a:pt x="360" y="79266"/>
                  </a:lnTo>
                  <a:lnTo>
                    <a:pt x="360" y="90295"/>
                  </a:lnTo>
                  <a:lnTo>
                    <a:pt x="40351" y="90295"/>
                  </a:lnTo>
                  <a:lnTo>
                    <a:pt x="40351" y="79266"/>
                  </a:lnTo>
                  <a:lnTo>
                    <a:pt x="26815" y="79266"/>
                  </a:lnTo>
                  <a:lnTo>
                    <a:pt x="26815" y="41591"/>
                  </a:lnTo>
                  <a:cubicBezTo>
                    <a:pt x="26867" y="19688"/>
                    <a:pt x="39373" y="13915"/>
                    <a:pt x="58674" y="13915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AE44021-9BC1-1767-A500-2794A99F9E22}"/>
              </a:ext>
            </a:extLst>
          </p:cNvPr>
          <p:cNvSpPr/>
          <p:nvPr userDrawn="1"/>
        </p:nvSpPr>
        <p:spPr>
          <a:xfrm>
            <a:off x="4534808" y="6465341"/>
            <a:ext cx="3119718" cy="3287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 b="0" i="0" noProof="0" dirty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6163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3843" r:id="rId2"/>
    <p:sldLayoutId id="2147484087" r:id="rId3"/>
    <p:sldLayoutId id="2147484085" r:id="rId4"/>
    <p:sldLayoutId id="2147484091" r:id="rId5"/>
    <p:sldLayoutId id="2147484052" r:id="rId6"/>
    <p:sldLayoutId id="2147484090" r:id="rId7"/>
    <p:sldLayoutId id="2147484092" r:id="rId8"/>
    <p:sldLayoutId id="2147484093" r:id="rId9"/>
    <p:sldLayoutId id="2147484067" r:id="rId10"/>
    <p:sldLayoutId id="2147483851" r:id="rId11"/>
    <p:sldLayoutId id="2147484047" r:id="rId12"/>
    <p:sldLayoutId id="2147484099" r:id="rId13"/>
    <p:sldLayoutId id="2147484100" r:id="rId14"/>
    <p:sldLayoutId id="2147484037" r:id="rId15"/>
    <p:sldLayoutId id="2147484097" r:id="rId16"/>
    <p:sldLayoutId id="2147484098" r:id="rId17"/>
    <p:sldLayoutId id="2147484045" r:id="rId18"/>
    <p:sldLayoutId id="2147484094" r:id="rId19"/>
    <p:sldLayoutId id="2147484080" r:id="rId20"/>
    <p:sldLayoutId id="2147484086" r:id="rId21"/>
    <p:sldLayoutId id="2147484035" r:id="rId22"/>
    <p:sldLayoutId id="2147484056" r:id="rId23"/>
    <p:sldLayoutId id="2147484096" r:id="rId24"/>
    <p:sldLayoutId id="2147484095" r:id="rId25"/>
    <p:sldLayoutId id="2147484040" r:id="rId26"/>
    <p:sldLayoutId id="2147484101" r:id="rId27"/>
    <p:sldLayoutId id="214748410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0C881D4-2B7C-E2A2-B442-B05C21234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08" y="2724726"/>
            <a:ext cx="7952510" cy="1182255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Culinary Boot Camp Basic 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2DBAC26-16CA-69AB-D2DF-DD39340F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Sauces and Gravies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EADA4BF-5460-A9CF-ABC6-7EC8DAF4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26" y="1148082"/>
            <a:ext cx="10998893" cy="482599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Au jus</a:t>
            </a:r>
          </a:p>
          <a:p>
            <a:pPr eaLnBrk="1" hangingPunct="1"/>
            <a:r>
              <a:rPr lang="en-US" altLang="en-US" sz="2400" dirty="0"/>
              <a:t>Jus </a:t>
            </a:r>
            <a:r>
              <a:rPr lang="en-US" altLang="en-US" sz="2400" dirty="0" err="1"/>
              <a:t>lié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Pan gravy</a:t>
            </a:r>
          </a:p>
          <a:p>
            <a:pPr eaLnBrk="1" hangingPunct="1"/>
            <a:r>
              <a:rPr lang="en-US" altLang="en-US" sz="2400" dirty="0"/>
              <a:t>Thickeners for sauces/gravies</a:t>
            </a:r>
          </a:p>
          <a:p>
            <a:pPr lvl="1" eaLnBrk="1" hangingPunct="1"/>
            <a:r>
              <a:rPr lang="en-US" altLang="en-US" sz="2400" dirty="0"/>
              <a:t>Flour mixed with drippings to form a roux</a:t>
            </a:r>
          </a:p>
          <a:p>
            <a:pPr lvl="1" eaLnBrk="1" hangingPunct="1"/>
            <a:r>
              <a:rPr lang="en-US" altLang="en-US" sz="2400" dirty="0"/>
              <a:t>Slurries</a:t>
            </a:r>
          </a:p>
          <a:p>
            <a:pPr lvl="1" eaLnBrk="1" hangingPunct="1"/>
            <a:r>
              <a:rPr lang="en-US" altLang="en-US" sz="2400" dirty="0"/>
              <a:t>Prepared roux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HERMOMETER">
            <a:extLst>
              <a:ext uri="{FF2B5EF4-FFF2-40B4-BE49-F238E27FC236}">
                <a16:creationId xmlns:a16="http://schemas.microsoft.com/office/drawing/2014/main" id="{00E68555-9E17-67B1-9116-1EF26191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4341" r="13173" b="6627"/>
          <a:stretch>
            <a:fillRect/>
          </a:stretch>
        </p:blipFill>
        <p:spPr bwMode="auto">
          <a:xfrm rot="2827805">
            <a:off x="5139893" y="2712655"/>
            <a:ext cx="2449513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>
            <a:extLst>
              <a:ext uri="{FF2B5EF4-FFF2-40B4-BE49-F238E27FC236}">
                <a16:creationId xmlns:a16="http://schemas.microsoft.com/office/drawing/2014/main" id="{050BBAC0-EFBD-276D-BCE9-950AFF0A1D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Determining Doneness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93014373-D28F-3A53-C53E-BC2C8A27A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19" y="1311565"/>
            <a:ext cx="5608782" cy="493683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Internal Temperatures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Fish	145°F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Poultry	165°F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(What about duck breast?)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Pork	145°F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Veal	140°F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Beef	120°-140°F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00767301-F340-D11F-5C52-54346C76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1565"/>
            <a:ext cx="4708236" cy="2727036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Other Methods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Time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Experience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Finger pressure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4D29414C-E474-AA5F-936D-33ED950A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09" y="453737"/>
            <a:ext cx="8153400" cy="838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Gill Sans MT" pitchFamily="34" charset="0"/>
              </a:rPr>
              <a:t>What is a Soup?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7FE71E7-5C5C-883D-84D9-69B31D28F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110" y="1810328"/>
            <a:ext cx="7804726" cy="289098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A soup can be any combination of vegetables, meat, or fish cooked in a liquid</a:t>
            </a:r>
            <a:endParaRPr lang="en-US" altLang="en-US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122B1DE-746A-3E93-96EA-8CA6414C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Soup Categories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6349FF50-6D49-2E97-C22F-2BAEC2CCC50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69456" y="1292544"/>
            <a:ext cx="3426690" cy="2593656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400" b="1" dirty="0"/>
              <a:t>Clear Soups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Consommé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Broth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Hearty broth</a:t>
            </a: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D16F4F5E-3E34-4EE6-E3F7-82C3CF2E8DC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685309" y="2392218"/>
            <a:ext cx="2563092" cy="271318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400" b="1" dirty="0"/>
              <a:t>Thick Soups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Cream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Purée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Bisque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Chowder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2E44F83E-8604-4C50-4C0F-EE690907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054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A452A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A452A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A452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452A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A452A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E53A353A-9B6B-F53C-FF15-11D195C7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927" y="3715362"/>
            <a:ext cx="366683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4A452A"/>
              </a:buClr>
              <a:defRPr/>
            </a:pPr>
            <a:r>
              <a:rPr lang="en-US" sz="2400" b="1" dirty="0">
                <a:latin typeface="+mn-lt"/>
              </a:rPr>
              <a:t>Other Clear/Thick Soups</a:t>
            </a:r>
          </a:p>
          <a:p>
            <a:pPr marL="342900" indent="-342900">
              <a:buClr>
                <a:srgbClr val="4A452A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Specialty soups</a:t>
            </a:r>
          </a:p>
          <a:p>
            <a:pPr marL="342900" indent="-342900">
              <a:buClr>
                <a:srgbClr val="4A452A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Cold soups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1748411-3F50-A345-074E-93F9DA18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Clear Soups</a:t>
            </a:r>
          </a:p>
        </p:txBody>
      </p:sp>
      <p:pic>
        <p:nvPicPr>
          <p:cNvPr id="34819" name="Picture 10" descr="Clear Soup">
            <a:extLst>
              <a:ext uri="{FF2B5EF4-FFF2-40B4-BE49-F238E27FC236}">
                <a16:creationId xmlns:a16="http://schemas.microsoft.com/office/drawing/2014/main" id="{49DB848D-7F4D-0367-E80D-92CAC1CFB4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98" y="1430050"/>
            <a:ext cx="3181350" cy="3279775"/>
          </a:xfrm>
          <a:noFill/>
        </p:spPr>
      </p:pic>
      <p:sp>
        <p:nvSpPr>
          <p:cNvPr id="34820" name="Rectangle 3">
            <a:extLst>
              <a:ext uri="{FF2B5EF4-FFF2-40B4-BE49-F238E27FC236}">
                <a16:creationId xmlns:a16="http://schemas.microsoft.com/office/drawing/2014/main" id="{84CCFD10-8C60-BFB0-ADE2-C1AF2156F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4291" y="1265382"/>
            <a:ext cx="5666509" cy="498301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Based on stocks or broth</a:t>
            </a:r>
          </a:p>
          <a:p>
            <a:pPr eaLnBrk="1" hangingPunct="1"/>
            <a:r>
              <a:rPr lang="en-US" altLang="en-US" sz="2400" dirty="0"/>
              <a:t>Garnish may be cooked in soup or cooked separately </a:t>
            </a:r>
          </a:p>
          <a:p>
            <a:pPr eaLnBrk="1" hangingPunct="1"/>
            <a:r>
              <a:rPr lang="en-US" altLang="en-US" sz="2400" dirty="0"/>
              <a:t>Examples of clear soups</a:t>
            </a:r>
          </a:p>
          <a:p>
            <a:pPr lvl="1" eaLnBrk="1" hangingPunct="1"/>
            <a:r>
              <a:rPr lang="en-US" altLang="en-US" dirty="0"/>
              <a:t>Consommé</a:t>
            </a:r>
          </a:p>
          <a:p>
            <a:pPr lvl="1" eaLnBrk="1" hangingPunct="1"/>
            <a:r>
              <a:rPr lang="en-US" altLang="en-US" dirty="0"/>
              <a:t>Broth</a:t>
            </a:r>
          </a:p>
          <a:p>
            <a:pPr lvl="1" eaLnBrk="1" hangingPunct="1"/>
            <a:r>
              <a:rPr lang="en-US" altLang="en-US" dirty="0"/>
              <a:t>Clear vegetable</a:t>
            </a:r>
          </a:p>
          <a:p>
            <a:pPr lvl="1" eaLnBrk="1" hangingPunct="1"/>
            <a:r>
              <a:rPr lang="en-US" altLang="en-US" dirty="0"/>
              <a:t>Specialty</a:t>
            </a:r>
          </a:p>
          <a:p>
            <a:pPr lvl="1" eaLnBrk="1" hangingPunct="1"/>
            <a:r>
              <a:rPr lang="en-US" altLang="en-US" dirty="0"/>
              <a:t>Cold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111B3A9-ACFA-7421-68EA-86F1B28F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Cream Soups</a:t>
            </a:r>
          </a:p>
        </p:txBody>
      </p:sp>
      <p:pic>
        <p:nvPicPr>
          <p:cNvPr id="39939" name="Picture 6" descr="Broccoli Soup">
            <a:extLst>
              <a:ext uri="{FF2B5EF4-FFF2-40B4-BE49-F238E27FC236}">
                <a16:creationId xmlns:a16="http://schemas.microsoft.com/office/drawing/2014/main" id="{C15109B2-D72A-BE28-5648-08CB8469A1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848" y="1295400"/>
            <a:ext cx="3016250" cy="4267200"/>
          </a:xfrm>
          <a:noFill/>
        </p:spPr>
      </p:pic>
      <p:sp>
        <p:nvSpPr>
          <p:cNvPr id="39940" name="Rectangle 3">
            <a:extLst>
              <a:ext uri="{FF2B5EF4-FFF2-40B4-BE49-F238E27FC236}">
                <a16:creationId xmlns:a16="http://schemas.microsoft.com/office/drawing/2014/main" id="{24616A87-FBB8-3A4A-5FCE-E3F2928DB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1382" y="1295400"/>
            <a:ext cx="5389418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Main item is often a vegetable</a:t>
            </a:r>
          </a:p>
          <a:p>
            <a:pPr eaLnBrk="1" hangingPunct="1"/>
            <a:r>
              <a:rPr lang="en-US" altLang="en-US" dirty="0"/>
              <a:t>Roux-thickened</a:t>
            </a:r>
          </a:p>
          <a:p>
            <a:pPr eaLnBrk="1" hangingPunct="1"/>
            <a:r>
              <a:rPr lang="en-US" altLang="en-US" dirty="0"/>
              <a:t>Main ingredient is often puréed</a:t>
            </a:r>
          </a:p>
          <a:p>
            <a:pPr lvl="1" eaLnBrk="1" hangingPunct="1"/>
            <a:r>
              <a:rPr lang="en-US" altLang="en-US" dirty="0"/>
              <a:t>Don’t confuse with puréed soups</a:t>
            </a:r>
          </a:p>
          <a:p>
            <a:pPr eaLnBrk="1" hangingPunct="1"/>
            <a:r>
              <a:rPr lang="en-US" altLang="en-US" dirty="0"/>
              <a:t>Very smooth</a:t>
            </a:r>
          </a:p>
          <a:p>
            <a:pPr eaLnBrk="1" hangingPunct="1"/>
            <a:r>
              <a:rPr lang="en-US" altLang="en-US" dirty="0"/>
              <a:t>Very creamy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>
            <a:extLst>
              <a:ext uri="{FF2B5EF4-FFF2-40B4-BE49-F238E27FC236}">
                <a16:creationId xmlns:a16="http://schemas.microsoft.com/office/drawing/2014/main" id="{39B10F8E-E1A5-2347-F3F2-84C448258E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US" altLang="en-US" dirty="0"/>
              <a:t>Specialty and Cold Soups</a:t>
            </a: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CDE61F6C-45BC-6579-72A8-2B758DF84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283855"/>
            <a:ext cx="5308600" cy="4964545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Specialty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International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Dashi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Petite Marmite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Minestrone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Regional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Tortilla Soup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Amish-Style Chicken and Corn Soup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Gumbo</a:t>
            </a:r>
          </a:p>
        </p:txBody>
      </p:sp>
      <p:sp>
        <p:nvSpPr>
          <p:cNvPr id="487429" name="Rectangle 5">
            <a:extLst>
              <a:ext uri="{FF2B5EF4-FFF2-40B4-BE49-F238E27FC236}">
                <a16:creationId xmlns:a16="http://schemas.microsoft.com/office/drawing/2014/main" id="{08437AEF-9A95-4D8F-0E37-B5E2E618C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66982"/>
            <a:ext cx="5040745" cy="4881418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en-US" altLang="en-US" sz="2400" dirty="0"/>
              <a:t>Cold</a:t>
            </a:r>
          </a:p>
          <a:p>
            <a:pPr lvl="1"/>
            <a:r>
              <a:rPr lang="en-US" altLang="en-US" dirty="0"/>
              <a:t>Made from</a:t>
            </a:r>
          </a:p>
          <a:p>
            <a:pPr lvl="2"/>
            <a:r>
              <a:rPr lang="en-US" altLang="en-US" sz="2400" dirty="0"/>
              <a:t>Rich, full-bodied broth or juice</a:t>
            </a:r>
          </a:p>
          <a:p>
            <a:pPr lvl="2"/>
            <a:r>
              <a:rPr lang="en-US" altLang="en-US" sz="2400" dirty="0"/>
              <a:t>Infusions</a:t>
            </a:r>
          </a:p>
          <a:p>
            <a:pPr lvl="2"/>
            <a:r>
              <a:rPr lang="en-US" altLang="en-US" sz="2400" dirty="0"/>
              <a:t>Essences</a:t>
            </a:r>
          </a:p>
          <a:p>
            <a:pPr lvl="2"/>
            <a:r>
              <a:rPr lang="en-US" altLang="en-US" sz="2400" dirty="0"/>
              <a:t>Well-strained purées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Gelatin can be added for a unique texture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build="p" animBg="1"/>
      <p:bldP spid="48742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A1869D7-B7CB-B53F-E9AE-34C36F90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Puréed Soups</a:t>
            </a:r>
          </a:p>
        </p:txBody>
      </p:sp>
      <p:pic>
        <p:nvPicPr>
          <p:cNvPr id="41987" name="Picture 5" descr="pureed soup">
            <a:extLst>
              <a:ext uri="{FF2B5EF4-FFF2-40B4-BE49-F238E27FC236}">
                <a16:creationId xmlns:a16="http://schemas.microsoft.com/office/drawing/2014/main" id="{5F46043C-93EF-9E98-5496-84A5571959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1294968"/>
            <a:ext cx="2870200" cy="4067175"/>
          </a:xfrm>
          <a:noFill/>
        </p:spPr>
      </p:pic>
      <p:sp>
        <p:nvSpPr>
          <p:cNvPr id="41988" name="Rectangle 3">
            <a:extLst>
              <a:ext uri="{FF2B5EF4-FFF2-40B4-BE49-F238E27FC236}">
                <a16:creationId xmlns:a16="http://schemas.microsoft.com/office/drawing/2014/main" id="{3679B756-0BF3-5EDF-EF17-CD1EC9DCB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4909" y="1006764"/>
            <a:ext cx="6742546" cy="52416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Similar to cream soups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Main ingredients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Generally starchy vegetables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/>
              <a:t>i.e. Legumes, potatoes, sweet potatoes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No thickeners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/>
              <a:t>Main ingredient is puréed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Generally not strained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Coarse texture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More rustic appearance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Cured pork product often added for flavor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6D00E24-B629-CF57-37DB-394121A8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Bisques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D2CE5F3-5621-2BB2-76AE-3EDF74D5935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18836" y="1148081"/>
            <a:ext cx="7869382" cy="520668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Traditionally based on crustaceans</a:t>
            </a:r>
          </a:p>
          <a:p>
            <a:pPr eaLnBrk="1" hangingPunct="1"/>
            <a:r>
              <a:rPr lang="en-US" altLang="en-US" sz="2400" dirty="0"/>
              <a:t>Similar characteristics of cream soups</a:t>
            </a:r>
          </a:p>
          <a:p>
            <a:pPr eaLnBrk="1" hangingPunct="1"/>
            <a:r>
              <a:rPr lang="en-US" altLang="en-US" sz="2400" dirty="0"/>
              <a:t>Thickening agents</a:t>
            </a:r>
          </a:p>
          <a:p>
            <a:pPr lvl="1" eaLnBrk="1" hangingPunct="1"/>
            <a:r>
              <a:rPr lang="en-US" altLang="en-US" sz="2000" dirty="0"/>
              <a:t>Rice (classically)</a:t>
            </a:r>
          </a:p>
          <a:p>
            <a:pPr lvl="1" eaLnBrk="1" hangingPunct="1"/>
            <a:r>
              <a:rPr lang="en-US" altLang="en-US" sz="2000" dirty="0"/>
              <a:t>Roux</a:t>
            </a:r>
          </a:p>
          <a:p>
            <a:pPr eaLnBrk="1" hangingPunct="1"/>
            <a:r>
              <a:rPr lang="en-US" altLang="en-US" sz="2400" dirty="0"/>
              <a:t>Often finished with Sherry and garnished with diced meat of the main ingredient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AA4E2-A8E2-3FB3-8632-47A04339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997528"/>
            <a:ext cx="8329584" cy="497655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B7D1BE1-530D-3716-842B-8D9BAA7A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Chowders</a:t>
            </a:r>
          </a:p>
        </p:txBody>
      </p:sp>
      <p:pic>
        <p:nvPicPr>
          <p:cNvPr id="46083" name="Picture 5" descr="Chowder">
            <a:extLst>
              <a:ext uri="{FF2B5EF4-FFF2-40B4-BE49-F238E27FC236}">
                <a16:creationId xmlns:a16="http://schemas.microsoft.com/office/drawing/2014/main" id="{D3F0BC9B-3C1F-950D-2B98-27542FA2AA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609" y="1311563"/>
            <a:ext cx="3048000" cy="4067175"/>
          </a:xfrm>
          <a:noFill/>
        </p:spPr>
      </p:pic>
      <p:sp>
        <p:nvSpPr>
          <p:cNvPr id="46084" name="Rectangle 3">
            <a:extLst>
              <a:ext uri="{FF2B5EF4-FFF2-40B4-BE49-F238E27FC236}">
                <a16:creationId xmlns:a16="http://schemas.microsoft.com/office/drawing/2014/main" id="{3F35F075-3880-FD8F-E839-BF9380AC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9709" y="1311563"/>
            <a:ext cx="5412509" cy="41510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Proteins and/or vegetable based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Creamy or clear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Pork product often added for flavor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Generally will contain onions and potatoes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Heavy on the garnish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Hearty soups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7E256F-C958-1BF5-9813-4536CDF94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909" y="3029528"/>
            <a:ext cx="4627417" cy="72967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/>
              <a:t>Day Three</a:t>
            </a:r>
            <a:endParaRPr lang="en-US" altLang="en-US" sz="32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3BD7AC6-DAF5-9108-A591-00E2DB3090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799" y="4479636"/>
            <a:ext cx="6049819" cy="15886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i="1" dirty="0"/>
              <a:t>Dry-Heat Cooking without Fats &amp; Oils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i="1" dirty="0"/>
              <a:t>Soups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E19806B-F3D2-5D46-8F34-FCF758443C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2971800"/>
            <a:ext cx="5029200" cy="1143000"/>
          </a:xfrm>
        </p:spPr>
        <p:txBody>
          <a:bodyPr/>
          <a:lstStyle/>
          <a:p>
            <a:pPr eaLnBrk="1" hangingPunct="1"/>
            <a:r>
              <a:rPr lang="en-US" altLang="en-US" sz="4800"/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F0EBA0-769D-A5AE-CD70-296206EF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Objectives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278E4B0-E78E-1307-A4CB-684B6CAC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Define and execute grilling, broiling, roasting, and baking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Identify appropriate tools/equipment and ingredients that may be used for each method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Describe pre-preparation techniques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List and apply various methods of checking doneness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Explain the purpose of allowing cooked meat and poultry items  to rest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400"/>
              <a:t>Identify various sauces that may accompany these items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Discuss the major categories of soups and state key characteristics of each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rk Chop - grilled">
            <a:extLst>
              <a:ext uri="{FF2B5EF4-FFF2-40B4-BE49-F238E27FC236}">
                <a16:creationId xmlns:a16="http://schemas.microsoft.com/office/drawing/2014/main" id="{210D518F-38A4-3E37-F0B8-8F2215C7DD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04062"/>
            <a:ext cx="3247390" cy="4750668"/>
          </a:xfrm>
          <a:noFill/>
        </p:spPr>
      </p:pic>
      <p:pic>
        <p:nvPicPr>
          <p:cNvPr id="11267" name="Picture 3" descr="Lamb Chop - Broiled">
            <a:extLst>
              <a:ext uri="{FF2B5EF4-FFF2-40B4-BE49-F238E27FC236}">
                <a16:creationId xmlns:a16="http://schemas.microsoft.com/office/drawing/2014/main" id="{29B58686-37D6-621A-ED27-DCBFF5A80D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2298"/>
          <a:stretch>
            <a:fillRect/>
          </a:stretch>
        </p:blipFill>
        <p:spPr>
          <a:xfrm>
            <a:off x="6887211" y="1058849"/>
            <a:ext cx="3051116" cy="4427552"/>
          </a:xfrm>
          <a:noFill/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A5B47B9A-19D9-13E1-B0ED-9D36C5C9B5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9803"/>
            </a:schemeClr>
          </a:solidFill>
        </p:spPr>
        <p:txBody>
          <a:bodyPr/>
          <a:lstStyle/>
          <a:p>
            <a:pPr eaLnBrk="1" hangingPunct="1"/>
            <a:r>
              <a:rPr lang="en-US" altLang="en-US"/>
              <a:t>Grilling and Broiling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C5EBE047-8EBB-3C7E-28EE-E7943CB2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15000"/>
            <a:ext cx="8229600" cy="641350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txBody>
          <a:bodyPr>
            <a:spAutoFit/>
          </a:bodyPr>
          <a:lstStyle>
            <a:lvl1pPr marL="396875" indent="-396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8DF76"/>
              </a:buClr>
              <a:buFont typeface="Wingdings" pitchFamily="2" charset="2"/>
              <a:buNone/>
              <a:defRPr/>
            </a:pPr>
            <a:r>
              <a:rPr lang="en-US" sz="4000" dirty="0">
                <a:latin typeface="+mn-lt"/>
              </a:rPr>
              <a:t>What’s the difference?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>
            <a:extLst>
              <a:ext uri="{FF2B5EF4-FFF2-40B4-BE49-F238E27FC236}">
                <a16:creationId xmlns:a16="http://schemas.microsoft.com/office/drawing/2014/main" id="{03409DA3-176C-EBCE-9134-47317F56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092" y="1080655"/>
            <a:ext cx="9171708" cy="522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C7C48BE4-378F-D7DA-F4AA-EF64A653E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chemeClr val="accent5">
                    <a:lumMod val="25000"/>
                  </a:schemeClr>
                </a:solidFill>
                <a:latin typeface="Gill Sans MT" pitchFamily="34" charset="0"/>
              </a:rPr>
              <a:t>Grilling vs. Broiling</a:t>
            </a:r>
          </a:p>
        </p:txBody>
      </p:sp>
      <p:pic>
        <p:nvPicPr>
          <p:cNvPr id="12292" name="Picture 14" descr="Grilling">
            <a:extLst>
              <a:ext uri="{FF2B5EF4-FFF2-40B4-BE49-F238E27FC236}">
                <a16:creationId xmlns:a16="http://schemas.microsoft.com/office/drawing/2014/main" id="{6BE48012-418E-79EC-03B4-2473C8188B7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8800"/>
            <a:ext cx="3781587" cy="3657601"/>
          </a:xfrm>
          <a:noFill/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630B165F-14C3-EB88-1135-1236D8AB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8401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Gill Sans MT" panose="020B0502020104020203" pitchFamily="34" charset="0"/>
            </a:endParaRPr>
          </a:p>
        </p:txBody>
      </p:sp>
      <p:pic>
        <p:nvPicPr>
          <p:cNvPr id="12294" name="Picture 16" descr="Broiling">
            <a:extLst>
              <a:ext uri="{FF2B5EF4-FFF2-40B4-BE49-F238E27FC236}">
                <a16:creationId xmlns:a16="http://schemas.microsoft.com/office/drawing/2014/main" id="{0581A473-B7C6-3985-61CF-FB6CE14067D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79534"/>
            <a:ext cx="3525982" cy="3525982"/>
          </a:xfrm>
          <a:noFill/>
        </p:spPr>
      </p:pic>
      <p:sp>
        <p:nvSpPr>
          <p:cNvPr id="12295" name="Text Box 5">
            <a:extLst>
              <a:ext uri="{FF2B5EF4-FFF2-40B4-BE49-F238E27FC236}">
                <a16:creationId xmlns:a16="http://schemas.microsoft.com/office/drawing/2014/main" id="{62633533-74AE-8CDE-0E9C-719F5016F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05001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Gill Sans MT" panose="020B0502020104020203" pitchFamily="34" charset="0"/>
              </a:rPr>
              <a:t>Heat source </a:t>
            </a:r>
            <a:r>
              <a:rPr lang="en-US" altLang="en-US" sz="2800" b="1" i="1">
                <a:latin typeface="Gill Sans MT" panose="020B0502020104020203" pitchFamily="34" charset="0"/>
              </a:rPr>
              <a:t>above</a:t>
            </a:r>
            <a:r>
              <a:rPr lang="en-US" altLang="en-US" sz="2800">
                <a:latin typeface="Gill Sans MT" panose="020B0502020104020203" pitchFamily="34" charset="0"/>
              </a:rPr>
              <a:t> the food</a:t>
            </a:r>
          </a:p>
        </p:txBody>
      </p:sp>
      <p:sp>
        <p:nvSpPr>
          <p:cNvPr id="12296" name="Text Box 6">
            <a:extLst>
              <a:ext uri="{FF2B5EF4-FFF2-40B4-BE49-F238E27FC236}">
                <a16:creationId xmlns:a16="http://schemas.microsoft.com/office/drawing/2014/main" id="{092A4B0A-2EDA-7489-469D-28DF9FB6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1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DDDD"/>
              </a:buClr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DF7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Gill Sans MT" panose="020B0502020104020203" pitchFamily="34" charset="0"/>
              </a:rPr>
              <a:t>Heat source </a:t>
            </a:r>
            <a:r>
              <a:rPr lang="en-US" altLang="en-US" sz="2800" b="1" i="1">
                <a:latin typeface="Gill Sans MT" panose="020B0502020104020203" pitchFamily="34" charset="0"/>
              </a:rPr>
              <a:t>below</a:t>
            </a:r>
            <a:r>
              <a:rPr lang="en-US" altLang="en-US" sz="2800">
                <a:latin typeface="Gill Sans MT" panose="020B0502020104020203" pitchFamily="34" charset="0"/>
              </a:rPr>
              <a:t> the food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E2A115B-A1E7-5418-C296-03604FFA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175491"/>
            <a:ext cx="11174384" cy="708429"/>
          </a:xfrm>
        </p:spPr>
        <p:txBody>
          <a:bodyPr/>
          <a:lstStyle/>
          <a:p>
            <a:pPr eaLnBrk="1" hangingPunct="1"/>
            <a:r>
              <a:rPr lang="en-US" altLang="en-US" dirty="0"/>
              <a:t>Grilling and Broiling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F6BFDC2-F908-ECF8-9062-EEDBCFF3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883920"/>
            <a:ext cx="11359111" cy="50901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Lightly charred exterior, moist interior, slightly smoky flavor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Characteristics of items to be grilled/broiled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Tender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Have intramuscular fat content (if possible)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Portion size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Foods suitable for grilling/broiling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Meats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Seafood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Vegetables (tender, high moisture content)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Sauces are made separately; very versatile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611C529-AABB-147A-CFEE-B20C0D75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Marinades, Brines, and Rubs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D78D9A8-8312-BC27-5A91-5F7743872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582" y="1148081"/>
            <a:ext cx="5567218" cy="5100319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Marinades</a:t>
            </a:r>
          </a:p>
          <a:p>
            <a:pPr lvl="1" eaLnBrk="1" hangingPunct="1"/>
            <a:r>
              <a:rPr lang="en-US" altLang="en-US" sz="2000" dirty="0"/>
              <a:t>Contain oils, acids, and aromatics</a:t>
            </a:r>
          </a:p>
          <a:p>
            <a:pPr lvl="1" eaLnBrk="1" hangingPunct="1"/>
            <a:r>
              <a:rPr lang="en-US" altLang="en-US" sz="2000" dirty="0"/>
              <a:t>Why use marinades?</a:t>
            </a:r>
          </a:p>
          <a:p>
            <a:pPr lvl="2" eaLnBrk="1" hangingPunct="1"/>
            <a:r>
              <a:rPr lang="en-US" altLang="en-US" sz="1800" dirty="0"/>
              <a:t>Flavor</a:t>
            </a:r>
          </a:p>
          <a:p>
            <a:pPr lvl="2" eaLnBrk="1" hangingPunct="1"/>
            <a:r>
              <a:rPr lang="en-US" altLang="en-US" sz="1800" dirty="0"/>
              <a:t>Moisture</a:t>
            </a:r>
          </a:p>
          <a:p>
            <a:pPr lvl="2" eaLnBrk="1" hangingPunct="1"/>
            <a:r>
              <a:rPr lang="en-US" altLang="en-US" sz="1800" dirty="0"/>
              <a:t>Color</a:t>
            </a:r>
          </a:p>
          <a:p>
            <a:pPr eaLnBrk="1" hangingPunct="1"/>
            <a:r>
              <a:rPr lang="en-US" altLang="en-US" sz="2400" dirty="0"/>
              <a:t>Brines</a:t>
            </a:r>
          </a:p>
          <a:p>
            <a:pPr lvl="1" eaLnBrk="1" hangingPunct="1"/>
            <a:r>
              <a:rPr lang="en-US" altLang="en-US" sz="2000" dirty="0"/>
              <a:t>Comprised of water, salt, sugar, and aromatics</a:t>
            </a:r>
          </a:p>
          <a:p>
            <a:pPr lvl="1" eaLnBrk="1" hangingPunct="1"/>
            <a:r>
              <a:rPr lang="en-US" altLang="en-US" sz="2000" dirty="0"/>
              <a:t>Add moisture to naturally dry meats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20FD967C-FC92-3F56-0A32-23C303525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8081"/>
            <a:ext cx="4394200" cy="5100319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Rubs (dry or wet)</a:t>
            </a:r>
          </a:p>
          <a:p>
            <a:pPr lvl="1" eaLnBrk="1" hangingPunct="1"/>
            <a:r>
              <a:rPr lang="en-US" altLang="en-US" sz="2000" dirty="0"/>
              <a:t>Dry </a:t>
            </a:r>
          </a:p>
          <a:p>
            <a:pPr lvl="2" eaLnBrk="1" hangingPunct="1"/>
            <a:r>
              <a:rPr lang="en-US" altLang="en-US" sz="1800" dirty="0"/>
              <a:t>Mixture of salt, sugar, herbs, spices, </a:t>
            </a:r>
            <a:r>
              <a:rPr lang="en-US" altLang="en-US" sz="1800" dirty="0" err="1"/>
              <a:t>etc</a:t>
            </a:r>
            <a:endParaRPr lang="en-US" altLang="en-US" sz="1800" dirty="0"/>
          </a:p>
          <a:p>
            <a:pPr lvl="1" eaLnBrk="1" hangingPunct="1"/>
            <a:r>
              <a:rPr lang="en-US" altLang="en-US" sz="2000" dirty="0"/>
              <a:t>Wet </a:t>
            </a:r>
          </a:p>
          <a:p>
            <a:pPr lvl="2" eaLnBrk="1" hangingPunct="1"/>
            <a:r>
              <a:rPr lang="en-US" altLang="en-US" sz="1800" dirty="0"/>
              <a:t>Dry rub mixed with a little oil, vinegar, wine, citrus juice,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 to form a paste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A96A7D8-7281-C65A-D5AC-64211425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Mark an Item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8376B937-C517-2E73-3710-258A392AABB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034882"/>
              </p:ext>
            </p:extLst>
          </p:nvPr>
        </p:nvGraphicFramePr>
        <p:xfrm>
          <a:off x="297181" y="1450109"/>
          <a:ext cx="5292378" cy="379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065474" imgH="2198819" progId="Word.Document.8">
                  <p:embed/>
                </p:oleObj>
              </mc:Choice>
              <mc:Fallback>
                <p:oleObj name="Document" r:id="rId3" imgW="3065474" imgH="2198819" progId="Word.Document.8">
                  <p:embed/>
                  <p:pic>
                    <p:nvPicPr>
                      <p:cNvPr id="18435" name="Object 3">
                        <a:extLst>
                          <a:ext uri="{FF2B5EF4-FFF2-40B4-BE49-F238E27FC236}">
                            <a16:creationId xmlns:a16="http://schemas.microsoft.com/office/drawing/2014/main" id="{8376B937-C517-2E73-3710-258A392AABB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1" y="1450109"/>
                        <a:ext cx="5292378" cy="3796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6" name="Object 6">
            <a:extLst>
              <a:ext uri="{FF2B5EF4-FFF2-40B4-BE49-F238E27FC236}">
                <a16:creationId xmlns:a16="http://schemas.microsoft.com/office/drawing/2014/main" id="{42583F51-2296-F75A-31E7-82ED3D3B4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94227"/>
              </p:ext>
            </p:extLst>
          </p:nvPr>
        </p:nvGraphicFramePr>
        <p:xfrm>
          <a:off x="6050446" y="1450110"/>
          <a:ext cx="5189186" cy="379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877355" imgH="2041382" progId="Word.Document.8">
                  <p:embed/>
                </p:oleObj>
              </mc:Choice>
              <mc:Fallback>
                <p:oleObj name="Document" r:id="rId5" imgW="2877355" imgH="2041382" progId="Word.Document.8">
                  <p:embed/>
                  <p:pic>
                    <p:nvPicPr>
                      <p:cNvPr id="394246" name="Object 6">
                        <a:extLst>
                          <a:ext uri="{FF2B5EF4-FFF2-40B4-BE49-F238E27FC236}">
                            <a16:creationId xmlns:a16="http://schemas.microsoft.com/office/drawing/2014/main" id="{42583F51-2296-F75A-31E7-82ED3D3B4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446" y="1450110"/>
                        <a:ext cx="5189186" cy="3796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>
            <a:extLst>
              <a:ext uri="{FF2B5EF4-FFF2-40B4-BE49-F238E27FC236}">
                <a16:creationId xmlns:a16="http://schemas.microsoft.com/office/drawing/2014/main" id="{8D909B12-7A1B-DAC3-400D-C915F9E8BA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altLang="en-US"/>
              <a:t>Roasting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A5F24D-C9F3-8FC7-3921-7DC3E010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44" y="1148081"/>
            <a:ext cx="11460711" cy="491189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Cooked through contact with dry, heated air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Full, rich flavor	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Browned exterior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/>
              <a:t>Maillard</a:t>
            </a:r>
            <a:r>
              <a:rPr lang="en-US" sz="2400" dirty="0"/>
              <a:t> reaction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Items sometimes seared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Moist interior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Pan drippings foundation for sauces and gravies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CIA 2022 v2">
      <a:dk1>
        <a:srgbClr val="000000"/>
      </a:dk1>
      <a:lt1>
        <a:srgbClr val="FFFFFF"/>
      </a:lt1>
      <a:dk2>
        <a:srgbClr val="5C666F"/>
      </a:dk2>
      <a:lt2>
        <a:srgbClr val="E7E6E6"/>
      </a:lt2>
      <a:accent1>
        <a:srgbClr val="FF8A05"/>
      </a:accent1>
      <a:accent2>
        <a:srgbClr val="026647"/>
      </a:accent2>
      <a:accent3>
        <a:srgbClr val="A1A9A9"/>
      </a:accent3>
      <a:accent4>
        <a:srgbClr val="D7272E"/>
      </a:accent4>
      <a:accent5>
        <a:srgbClr val="DBC555"/>
      </a:accent5>
      <a:accent6>
        <a:srgbClr val="77BC20"/>
      </a:accent6>
      <a:hlink>
        <a:srgbClr val="FF8A05"/>
      </a:hlink>
      <a:folHlink>
        <a:srgbClr val="D27306"/>
      </a:folHlink>
    </a:clrScheme>
    <a:fontScheme name="Tes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A-Powerpoint-Template-v13.potx" id="{BC4DFA62-0D37-4ADF-BE64-28F5FE27C58A}" vid="{D98F3B99-8107-446C-8A50-2AF31B59FE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59ea7-0734-4dfd-b8dc-ddbd69d4f236">
      <Terms xmlns="http://schemas.microsoft.com/office/infopath/2007/PartnerControls"/>
    </lcf76f155ced4ddcb4097134ff3c332f>
    <TaxCatchAll xmlns="06e39d12-a5e3-4350-add0-1a09782c8a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AE989298636499688B0F6AA9A517D" ma:contentTypeVersion="8" ma:contentTypeDescription="Create a new document." ma:contentTypeScope="" ma:versionID="1089e7f28aaf49900fbedf024dff4db3">
  <xsd:schema xmlns:xsd="http://www.w3.org/2001/XMLSchema" xmlns:xs="http://www.w3.org/2001/XMLSchema" xmlns:p="http://schemas.microsoft.com/office/2006/metadata/properties" xmlns:ns2="8f259ea7-0734-4dfd-b8dc-ddbd69d4f236" xmlns:ns3="06e39d12-a5e3-4350-add0-1a09782c8a23" targetNamespace="http://schemas.microsoft.com/office/2006/metadata/properties" ma:root="true" ma:fieldsID="42c90694768199043b0020c1a7c2e433" ns2:_="" ns3:_="">
    <xsd:import namespace="8f259ea7-0734-4dfd-b8dc-ddbd69d4f236"/>
    <xsd:import namespace="06e39d12-a5e3-4350-add0-1a09782c8a2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9ea7-0734-4dfd-b8dc-ddbd69d4f2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68e8297-e4a1-4523-be9a-7d9138003f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39d12-a5e3-4350-add0-1a09782c8a2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7118259-f59b-4614-9aaf-e71bdfdec360}" ma:internalName="TaxCatchAll" ma:showField="CatchAllData" ma:web="06e39d12-a5e3-4350-add0-1a09782c8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F4B95-4ABA-4947-983D-C2B721B67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70736-F356-449C-90BD-DE7ACC10E0F4}">
  <ds:schemaRefs>
    <ds:schemaRef ds:uri="8f259ea7-0734-4dfd-b8dc-ddbd69d4f236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6e39d12-a5e3-4350-add0-1a09782c8a2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B0BCB3-E2E3-4A55-BD2D-38023172C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59ea7-0734-4dfd-b8dc-ddbd69d4f236"/>
    <ds:schemaRef ds:uri="06e39d12-a5e3-4350-add0-1a09782c8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CIA-Powerpoint-Template-v13</Template>
  <TotalTime>21</TotalTime>
  <Words>718</Words>
  <Application>Microsoft Office PowerPoint</Application>
  <PresentationFormat>Widescreen</PresentationFormat>
  <Paragraphs>188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Gill Sans MT</vt:lpstr>
      <vt:lpstr>Segoe UI</vt:lpstr>
      <vt:lpstr>Times New Roman</vt:lpstr>
      <vt:lpstr>Wingdings</vt:lpstr>
      <vt:lpstr>6_Office Theme</vt:lpstr>
      <vt:lpstr>Microsoft Word 97 - 2003 Document</vt:lpstr>
      <vt:lpstr>Microsoft Word Document</vt:lpstr>
      <vt:lpstr>Culinary Boot Camp Basic Training</vt:lpstr>
      <vt:lpstr>Day Three</vt:lpstr>
      <vt:lpstr>Learning Objectives</vt:lpstr>
      <vt:lpstr>Grilling and Broiling</vt:lpstr>
      <vt:lpstr>Grilling vs. Broiling</vt:lpstr>
      <vt:lpstr>Grilling and Broiling</vt:lpstr>
      <vt:lpstr>Marinades, Brines, and Rubs</vt:lpstr>
      <vt:lpstr>How to Mark an Item</vt:lpstr>
      <vt:lpstr>Roasting</vt:lpstr>
      <vt:lpstr>Sauces and Gravies</vt:lpstr>
      <vt:lpstr>Determining Doneness</vt:lpstr>
      <vt:lpstr>PowerPoint Presentation</vt:lpstr>
      <vt:lpstr>Soup Categories</vt:lpstr>
      <vt:lpstr>Clear Soups</vt:lpstr>
      <vt:lpstr>Cream Soups</vt:lpstr>
      <vt:lpstr>Specialty and Cold Soups</vt:lpstr>
      <vt:lpstr>Puréed Soups</vt:lpstr>
      <vt:lpstr>Bisques</vt:lpstr>
      <vt:lpstr>Chowders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Culinary Boot Camp Basic Training</dc:title>
  <dc:creator>Lisa Paquin</dc:creator>
  <cp:lastModifiedBy>Lisa Paquin</cp:lastModifiedBy>
  <cp:revision>1</cp:revision>
  <cp:lastPrinted>2021-10-06T17:25:45Z</cp:lastPrinted>
  <dcterms:created xsi:type="dcterms:W3CDTF">2023-05-08T14:03:11Z</dcterms:created>
  <dcterms:modified xsi:type="dcterms:W3CDTF">2023-05-08T14:25:01Z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0x010100F8DAE989298636499688B0F6AA9A517D</vt:lpwstr>
  </property>
</Properties>
</file>